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62" r:id="rId2"/>
    <p:sldId id="268" r:id="rId3"/>
    <p:sldId id="271" r:id="rId4"/>
    <p:sldId id="272" r:id="rId5"/>
    <p:sldId id="270" r:id="rId6"/>
    <p:sldId id="284" r:id="rId7"/>
    <p:sldId id="277" r:id="rId8"/>
    <p:sldId id="282" r:id="rId9"/>
    <p:sldId id="283" r:id="rId10"/>
    <p:sldId id="289" r:id="rId11"/>
    <p:sldId id="290" r:id="rId12"/>
    <p:sldId id="279" r:id="rId13"/>
    <p:sldId id="281" r:id="rId14"/>
    <p:sldId id="304" r:id="rId15"/>
    <p:sldId id="292" r:id="rId16"/>
    <p:sldId id="305" r:id="rId17"/>
    <p:sldId id="285" r:id="rId18"/>
    <p:sldId id="286" r:id="rId19"/>
    <p:sldId id="302" r:id="rId20"/>
    <p:sldId id="303" r:id="rId21"/>
    <p:sldId id="355" r:id="rId22"/>
    <p:sldId id="350" r:id="rId23"/>
    <p:sldId id="306" r:id="rId24"/>
    <p:sldId id="356" r:id="rId25"/>
    <p:sldId id="325" r:id="rId26"/>
    <p:sldId id="326" r:id="rId27"/>
    <p:sldId id="307" r:id="rId28"/>
    <p:sldId id="322" r:id="rId29"/>
    <p:sldId id="310" r:id="rId30"/>
    <p:sldId id="311" r:id="rId31"/>
    <p:sldId id="312" r:id="rId32"/>
    <p:sldId id="313" r:id="rId33"/>
    <p:sldId id="314" r:id="rId34"/>
    <p:sldId id="315" r:id="rId35"/>
    <p:sldId id="323" r:id="rId36"/>
    <p:sldId id="354" r:id="rId37"/>
    <p:sldId id="357" r:id="rId38"/>
    <p:sldId id="358" r:id="rId39"/>
    <p:sldId id="343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3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72BBBD-9A7A-6A4A-8A0B-1EE5BD1527F4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EB50-FB95-4245-83DC-8E455A37F3FF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dirty="0">
            <a:solidFill>
              <a:schemeClr val="tx1"/>
            </a:solidFill>
            <a:latin typeface="+mn-lt"/>
            <a:cs typeface="Calibri"/>
          </a:endParaRPr>
        </a:p>
      </dgm:t>
    </dgm:pt>
    <dgm:pt modelId="{1AAC9DA2-7348-DA4F-91EC-756E65063F84}" type="parTrans" cxnId="{1CEE9C01-AEF2-B54C-87FC-A3FD273D601D}">
      <dgm:prSet/>
      <dgm:spPr/>
      <dgm:t>
        <a:bodyPr/>
        <a:lstStyle/>
        <a:p>
          <a:endParaRPr lang="en-US"/>
        </a:p>
      </dgm:t>
    </dgm:pt>
    <dgm:pt modelId="{769DF8EB-2420-E744-AFA9-2D62C360106F}" type="sibTrans" cxnId="{1CEE9C01-AEF2-B54C-87FC-A3FD273D601D}">
      <dgm:prSet/>
      <dgm:spPr/>
      <dgm:t>
        <a:bodyPr/>
        <a:lstStyle/>
        <a:p>
          <a:endParaRPr lang="en-US"/>
        </a:p>
      </dgm:t>
    </dgm:pt>
    <dgm:pt modelId="{5A8C95DF-A0BE-D446-863D-8E237E9F8E38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E195D3FE-6B8D-144E-A0AC-4C55F8D89202}" type="parTrans" cxnId="{1BCF563A-A448-8041-AB8B-083FB527D538}">
      <dgm:prSet/>
      <dgm:spPr/>
      <dgm:t>
        <a:bodyPr/>
        <a:lstStyle/>
        <a:p>
          <a:endParaRPr lang="en-US"/>
        </a:p>
      </dgm:t>
    </dgm:pt>
    <dgm:pt modelId="{BC8601D8-1314-D440-A0E6-899ED1C53676}" type="sibTrans" cxnId="{1BCF563A-A448-8041-AB8B-083FB527D538}">
      <dgm:prSet/>
      <dgm:spPr/>
      <dgm:t>
        <a:bodyPr/>
        <a:lstStyle/>
        <a:p>
          <a:endParaRPr lang="en-US"/>
        </a:p>
      </dgm:t>
    </dgm:pt>
    <dgm:pt modelId="{2B2BA5BA-BDF2-D648-860E-2C5C737932FC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2B412D52-EAA1-E446-8235-0085CA5BF10C}" type="parTrans" cxnId="{C99B8911-D129-9941-8A84-650E71481509}">
      <dgm:prSet/>
      <dgm:spPr/>
      <dgm:t>
        <a:bodyPr/>
        <a:lstStyle/>
        <a:p>
          <a:endParaRPr lang="en-US"/>
        </a:p>
      </dgm:t>
    </dgm:pt>
    <dgm:pt modelId="{EF7634D8-A8FC-164E-9455-99C1F84B0648}" type="sibTrans" cxnId="{C99B8911-D129-9941-8A84-650E71481509}">
      <dgm:prSet/>
      <dgm:spPr/>
      <dgm:t>
        <a:bodyPr/>
        <a:lstStyle/>
        <a:p>
          <a:endParaRPr lang="en-US"/>
        </a:p>
      </dgm:t>
    </dgm:pt>
    <dgm:pt modelId="{0F90EE2D-5F0E-CB4A-8BA6-35EA3DA2A842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22BE760-B9A4-5D42-9B46-05BC8B0EC0CB}" type="parTrans" cxnId="{FA5B63BD-85B5-A546-9045-1F7148568256}">
      <dgm:prSet/>
      <dgm:spPr/>
      <dgm:t>
        <a:bodyPr/>
        <a:lstStyle/>
        <a:p>
          <a:endParaRPr lang="en-US"/>
        </a:p>
      </dgm:t>
    </dgm:pt>
    <dgm:pt modelId="{2F1E2AFD-3D58-8048-A67F-82C7582CACFD}" type="sibTrans" cxnId="{FA5B63BD-85B5-A546-9045-1F7148568256}">
      <dgm:prSet/>
      <dgm:spPr/>
      <dgm:t>
        <a:bodyPr/>
        <a:lstStyle/>
        <a:p>
          <a:endParaRPr lang="en-US"/>
        </a:p>
      </dgm:t>
    </dgm:pt>
    <dgm:pt modelId="{5563DC58-6066-DF45-9EEB-9898737BA92D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FAC243D-15EA-C548-9DE5-90584D59D800}" type="parTrans" cxnId="{53C38F68-25D5-7B44-8198-057684D34311}">
      <dgm:prSet/>
      <dgm:spPr/>
      <dgm:t>
        <a:bodyPr/>
        <a:lstStyle/>
        <a:p>
          <a:endParaRPr lang="en-US"/>
        </a:p>
      </dgm:t>
    </dgm:pt>
    <dgm:pt modelId="{C056A198-7459-824A-9EEB-D2380D2957F3}" type="sibTrans" cxnId="{53C38F68-25D5-7B44-8198-057684D34311}">
      <dgm:prSet/>
      <dgm:spPr/>
      <dgm:t>
        <a:bodyPr/>
        <a:lstStyle/>
        <a:p>
          <a:endParaRPr lang="en-US"/>
        </a:p>
      </dgm:t>
    </dgm:pt>
    <dgm:pt modelId="{2F88B272-F308-C343-87A9-42E8287E60A0}" type="pres">
      <dgm:prSet presAssocID="{D372BBBD-9A7A-6A4A-8A0B-1EE5BD1527F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68C7A4-4007-604D-AE0D-427424E99C5C}" type="pres">
      <dgm:prSet presAssocID="{770FEB50-FB95-4245-83DC-8E455A37F3FF}" presName="node" presStyleLbl="node1" presStyleIdx="0" presStyleCnt="5" custScaleX="152708" custScaleY="120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5C0A1F-8218-E74E-9614-0556A6D28E07}" type="pres">
      <dgm:prSet presAssocID="{770FEB50-FB95-4245-83DC-8E455A37F3FF}" presName="spNode" presStyleCnt="0"/>
      <dgm:spPr/>
    </dgm:pt>
    <dgm:pt modelId="{8050AC7E-B9D4-8446-894D-24C6F311E02A}" type="pres">
      <dgm:prSet presAssocID="{769DF8EB-2420-E744-AFA9-2D62C360106F}" presName="sibTrans" presStyleLbl="sibTrans1D1" presStyleIdx="0" presStyleCnt="5"/>
      <dgm:spPr/>
      <dgm:t>
        <a:bodyPr/>
        <a:lstStyle/>
        <a:p>
          <a:endParaRPr lang="en-US"/>
        </a:p>
      </dgm:t>
    </dgm:pt>
    <dgm:pt modelId="{DACCAAA5-FC64-CC4F-8AE0-8759C9FEECC9}" type="pres">
      <dgm:prSet presAssocID="{5A8C95DF-A0BE-D446-863D-8E237E9F8E38}" presName="node" presStyleLbl="node1" presStyleIdx="1" presStyleCnt="5" custScaleX="152708" custScaleY="120786" custRadScaleRad="100961" custRadScaleInc="206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2555E-AAFB-9742-B8FA-FAC980D5434C}" type="pres">
      <dgm:prSet presAssocID="{5A8C95DF-A0BE-D446-863D-8E237E9F8E38}" presName="spNode" presStyleCnt="0"/>
      <dgm:spPr/>
    </dgm:pt>
    <dgm:pt modelId="{A549C119-CF76-5943-A11E-4BFC56B362DB}" type="pres">
      <dgm:prSet presAssocID="{BC8601D8-1314-D440-A0E6-899ED1C53676}" presName="sibTrans" presStyleLbl="sibTrans1D1" presStyleIdx="1" presStyleCnt="5"/>
      <dgm:spPr/>
      <dgm:t>
        <a:bodyPr/>
        <a:lstStyle/>
        <a:p>
          <a:endParaRPr lang="en-US"/>
        </a:p>
      </dgm:t>
    </dgm:pt>
    <dgm:pt modelId="{D6ADED12-57EF-DE45-B1DA-27D0AB93DD26}" type="pres">
      <dgm:prSet presAssocID="{2B2BA5BA-BDF2-D648-860E-2C5C737932FC}" presName="node" presStyleLbl="node1" presStyleIdx="2" presStyleCnt="5" custScaleX="152708" custScaleY="120786" custRadScaleRad="105099" custRadScaleInc="-398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11498-562E-A74B-8364-5DD6D7C30F1F}" type="pres">
      <dgm:prSet presAssocID="{2B2BA5BA-BDF2-D648-860E-2C5C737932FC}" presName="spNode" presStyleCnt="0"/>
      <dgm:spPr/>
    </dgm:pt>
    <dgm:pt modelId="{C9BAE7C1-0CD0-0B4C-804F-80F697E9FF02}" type="pres">
      <dgm:prSet presAssocID="{EF7634D8-A8FC-164E-9455-99C1F84B0648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30FE8CF-E021-1E4D-9EB5-DDAA7A8A1544}" type="pres">
      <dgm:prSet presAssocID="{0F90EE2D-5F0E-CB4A-8BA6-35EA3DA2A842}" presName="node" presStyleLbl="node1" presStyleIdx="3" presStyleCnt="5" custScaleX="152708" custScaleY="120786" custRadScaleRad="104523" custRadScaleInc="359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85176C-5E02-0A43-894F-B5480F34F6ED}" type="pres">
      <dgm:prSet presAssocID="{0F90EE2D-5F0E-CB4A-8BA6-35EA3DA2A842}" presName="spNode" presStyleCnt="0"/>
      <dgm:spPr/>
    </dgm:pt>
    <dgm:pt modelId="{2C960870-EE87-3D4D-B2FA-093389DB90AE}" type="pres">
      <dgm:prSet presAssocID="{2F1E2AFD-3D58-8048-A67F-82C7582CACF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BD197C6D-9B38-4441-BF39-1EAE09181BD3}" type="pres">
      <dgm:prSet presAssocID="{5563DC58-6066-DF45-9EEB-9898737BA92D}" presName="node" presStyleLbl="node1" presStyleIdx="4" presStyleCnt="5" custScaleX="152708" custScaleY="120786" custRadScaleRad="101754" custRadScaleInc="-211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1053D-9B8F-2C4A-8FE2-04DBACFD2A62}" type="pres">
      <dgm:prSet presAssocID="{5563DC58-6066-DF45-9EEB-9898737BA92D}" presName="spNode" presStyleCnt="0"/>
      <dgm:spPr/>
    </dgm:pt>
    <dgm:pt modelId="{6E559F50-431C-3B48-9920-EEF69ED0A6D6}" type="pres">
      <dgm:prSet presAssocID="{C056A198-7459-824A-9EEB-D2380D2957F3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C99B8911-D129-9941-8A84-650E71481509}" srcId="{D372BBBD-9A7A-6A4A-8A0B-1EE5BD1527F4}" destId="{2B2BA5BA-BDF2-D648-860E-2C5C737932FC}" srcOrd="2" destOrd="0" parTransId="{2B412D52-EAA1-E446-8235-0085CA5BF10C}" sibTransId="{EF7634D8-A8FC-164E-9455-99C1F84B0648}"/>
    <dgm:cxn modelId="{1F7A62AE-CDB8-164C-ADD2-9B38F329E712}" type="presOf" srcId="{BC8601D8-1314-D440-A0E6-899ED1C53676}" destId="{A549C119-CF76-5943-A11E-4BFC56B362DB}" srcOrd="0" destOrd="0" presId="urn:microsoft.com/office/officeart/2005/8/layout/cycle6"/>
    <dgm:cxn modelId="{F66A8E1C-664E-6444-9600-D0E64C1EF97A}" type="presOf" srcId="{2B2BA5BA-BDF2-D648-860E-2C5C737932FC}" destId="{D6ADED12-57EF-DE45-B1DA-27D0AB93DD26}" srcOrd="0" destOrd="0" presId="urn:microsoft.com/office/officeart/2005/8/layout/cycle6"/>
    <dgm:cxn modelId="{8E58F09A-47DC-1540-9487-D062285897D6}" type="presOf" srcId="{EF7634D8-A8FC-164E-9455-99C1F84B0648}" destId="{C9BAE7C1-0CD0-0B4C-804F-80F697E9FF02}" srcOrd="0" destOrd="0" presId="urn:microsoft.com/office/officeart/2005/8/layout/cycle6"/>
    <dgm:cxn modelId="{B4F8095D-B202-1E4C-A2FB-31F852BE7F62}" type="presOf" srcId="{5563DC58-6066-DF45-9EEB-9898737BA92D}" destId="{BD197C6D-9B38-4441-BF39-1EAE09181BD3}" srcOrd="0" destOrd="0" presId="urn:microsoft.com/office/officeart/2005/8/layout/cycle6"/>
    <dgm:cxn modelId="{54273625-D545-0745-9609-842CA3533335}" type="presOf" srcId="{769DF8EB-2420-E744-AFA9-2D62C360106F}" destId="{8050AC7E-B9D4-8446-894D-24C6F311E02A}" srcOrd="0" destOrd="0" presId="urn:microsoft.com/office/officeart/2005/8/layout/cycle6"/>
    <dgm:cxn modelId="{7B4678E8-A4B1-D643-BF23-5D62F50346FB}" type="presOf" srcId="{D372BBBD-9A7A-6A4A-8A0B-1EE5BD1527F4}" destId="{2F88B272-F308-C343-87A9-42E8287E60A0}" srcOrd="0" destOrd="0" presId="urn:microsoft.com/office/officeart/2005/8/layout/cycle6"/>
    <dgm:cxn modelId="{53C38F68-25D5-7B44-8198-057684D34311}" srcId="{D372BBBD-9A7A-6A4A-8A0B-1EE5BD1527F4}" destId="{5563DC58-6066-DF45-9EEB-9898737BA92D}" srcOrd="4" destOrd="0" parTransId="{FFAC243D-15EA-C548-9DE5-90584D59D800}" sibTransId="{C056A198-7459-824A-9EEB-D2380D2957F3}"/>
    <dgm:cxn modelId="{D96956AF-9BF7-A24A-8BB3-37DBC42C0CAA}" type="presOf" srcId="{5A8C95DF-A0BE-D446-863D-8E237E9F8E38}" destId="{DACCAAA5-FC64-CC4F-8AE0-8759C9FEECC9}" srcOrd="0" destOrd="0" presId="urn:microsoft.com/office/officeart/2005/8/layout/cycle6"/>
    <dgm:cxn modelId="{9E095A38-FE5F-F14F-95AC-30896539EDCD}" type="presOf" srcId="{C056A198-7459-824A-9EEB-D2380D2957F3}" destId="{6E559F50-431C-3B48-9920-EEF69ED0A6D6}" srcOrd="0" destOrd="0" presId="urn:microsoft.com/office/officeart/2005/8/layout/cycle6"/>
    <dgm:cxn modelId="{1BCF563A-A448-8041-AB8B-083FB527D538}" srcId="{D372BBBD-9A7A-6A4A-8A0B-1EE5BD1527F4}" destId="{5A8C95DF-A0BE-D446-863D-8E237E9F8E38}" srcOrd="1" destOrd="0" parTransId="{E195D3FE-6B8D-144E-A0AC-4C55F8D89202}" sibTransId="{BC8601D8-1314-D440-A0E6-899ED1C53676}"/>
    <dgm:cxn modelId="{01C3EB99-D379-994C-80D2-EE837403667B}" type="presOf" srcId="{0F90EE2D-5F0E-CB4A-8BA6-35EA3DA2A842}" destId="{530FE8CF-E021-1E4D-9EB5-DDAA7A8A1544}" srcOrd="0" destOrd="0" presId="urn:microsoft.com/office/officeart/2005/8/layout/cycle6"/>
    <dgm:cxn modelId="{1CEE9C01-AEF2-B54C-87FC-A3FD273D601D}" srcId="{D372BBBD-9A7A-6A4A-8A0B-1EE5BD1527F4}" destId="{770FEB50-FB95-4245-83DC-8E455A37F3FF}" srcOrd="0" destOrd="0" parTransId="{1AAC9DA2-7348-DA4F-91EC-756E65063F84}" sibTransId="{769DF8EB-2420-E744-AFA9-2D62C360106F}"/>
    <dgm:cxn modelId="{FA5B63BD-85B5-A546-9045-1F7148568256}" srcId="{D372BBBD-9A7A-6A4A-8A0B-1EE5BD1527F4}" destId="{0F90EE2D-5F0E-CB4A-8BA6-35EA3DA2A842}" srcOrd="3" destOrd="0" parTransId="{F22BE760-B9A4-5D42-9B46-05BC8B0EC0CB}" sibTransId="{2F1E2AFD-3D58-8048-A67F-82C7582CACFD}"/>
    <dgm:cxn modelId="{58F40AAB-C470-A44F-B967-79BF0B3CCB49}" type="presOf" srcId="{770FEB50-FB95-4245-83DC-8E455A37F3FF}" destId="{7C68C7A4-4007-604D-AE0D-427424E99C5C}" srcOrd="0" destOrd="0" presId="urn:microsoft.com/office/officeart/2005/8/layout/cycle6"/>
    <dgm:cxn modelId="{E8D6E9D9-2414-0B43-B5D4-04DA08FB21E7}" type="presOf" srcId="{2F1E2AFD-3D58-8048-A67F-82C7582CACFD}" destId="{2C960870-EE87-3D4D-B2FA-093389DB90AE}" srcOrd="0" destOrd="0" presId="urn:microsoft.com/office/officeart/2005/8/layout/cycle6"/>
    <dgm:cxn modelId="{101677B9-EA0F-6348-A788-90A685669D48}" type="presParOf" srcId="{2F88B272-F308-C343-87A9-42E8287E60A0}" destId="{7C68C7A4-4007-604D-AE0D-427424E99C5C}" srcOrd="0" destOrd="0" presId="urn:microsoft.com/office/officeart/2005/8/layout/cycle6"/>
    <dgm:cxn modelId="{8AA4D9C3-8A2D-174B-8253-C29EC7C8D724}" type="presParOf" srcId="{2F88B272-F308-C343-87A9-42E8287E60A0}" destId="{695C0A1F-8218-E74E-9614-0556A6D28E07}" srcOrd="1" destOrd="0" presId="urn:microsoft.com/office/officeart/2005/8/layout/cycle6"/>
    <dgm:cxn modelId="{3B9DC2CC-1E0D-EB40-85B5-08E468FE4A46}" type="presParOf" srcId="{2F88B272-F308-C343-87A9-42E8287E60A0}" destId="{8050AC7E-B9D4-8446-894D-24C6F311E02A}" srcOrd="2" destOrd="0" presId="urn:microsoft.com/office/officeart/2005/8/layout/cycle6"/>
    <dgm:cxn modelId="{BF6E3158-8751-C442-BE6A-CA70729B68AF}" type="presParOf" srcId="{2F88B272-F308-C343-87A9-42E8287E60A0}" destId="{DACCAAA5-FC64-CC4F-8AE0-8759C9FEECC9}" srcOrd="3" destOrd="0" presId="urn:microsoft.com/office/officeart/2005/8/layout/cycle6"/>
    <dgm:cxn modelId="{38E0187E-7DEA-2C4F-8C04-FA485B830C08}" type="presParOf" srcId="{2F88B272-F308-C343-87A9-42E8287E60A0}" destId="{9662555E-AAFB-9742-B8FA-FAC980D5434C}" srcOrd="4" destOrd="0" presId="urn:microsoft.com/office/officeart/2005/8/layout/cycle6"/>
    <dgm:cxn modelId="{F650470E-2ADB-814F-B11D-74D7A5CD30DA}" type="presParOf" srcId="{2F88B272-F308-C343-87A9-42E8287E60A0}" destId="{A549C119-CF76-5943-A11E-4BFC56B362DB}" srcOrd="5" destOrd="0" presId="urn:microsoft.com/office/officeart/2005/8/layout/cycle6"/>
    <dgm:cxn modelId="{F6874FB0-711A-4F49-8C45-809D6E82C92F}" type="presParOf" srcId="{2F88B272-F308-C343-87A9-42E8287E60A0}" destId="{D6ADED12-57EF-DE45-B1DA-27D0AB93DD26}" srcOrd="6" destOrd="0" presId="urn:microsoft.com/office/officeart/2005/8/layout/cycle6"/>
    <dgm:cxn modelId="{D4B9BCF8-42E2-B841-B649-FF9FFCBE3BB7}" type="presParOf" srcId="{2F88B272-F308-C343-87A9-42E8287E60A0}" destId="{DD811498-562E-A74B-8364-5DD6D7C30F1F}" srcOrd="7" destOrd="0" presId="urn:microsoft.com/office/officeart/2005/8/layout/cycle6"/>
    <dgm:cxn modelId="{D6F3D3F7-F9C9-E046-90A5-B5140CE79E15}" type="presParOf" srcId="{2F88B272-F308-C343-87A9-42E8287E60A0}" destId="{C9BAE7C1-0CD0-0B4C-804F-80F697E9FF02}" srcOrd="8" destOrd="0" presId="urn:microsoft.com/office/officeart/2005/8/layout/cycle6"/>
    <dgm:cxn modelId="{ACF00E48-34CF-AD4C-BA08-747F92A9FDA4}" type="presParOf" srcId="{2F88B272-F308-C343-87A9-42E8287E60A0}" destId="{530FE8CF-E021-1E4D-9EB5-DDAA7A8A1544}" srcOrd="9" destOrd="0" presId="urn:microsoft.com/office/officeart/2005/8/layout/cycle6"/>
    <dgm:cxn modelId="{92891CCE-9C88-4F4B-8F00-C378856C67A7}" type="presParOf" srcId="{2F88B272-F308-C343-87A9-42E8287E60A0}" destId="{C885176C-5E02-0A43-894F-B5480F34F6ED}" srcOrd="10" destOrd="0" presId="urn:microsoft.com/office/officeart/2005/8/layout/cycle6"/>
    <dgm:cxn modelId="{AD9598D5-A97F-F044-BA31-D69FB505FFC8}" type="presParOf" srcId="{2F88B272-F308-C343-87A9-42E8287E60A0}" destId="{2C960870-EE87-3D4D-B2FA-093389DB90AE}" srcOrd="11" destOrd="0" presId="urn:microsoft.com/office/officeart/2005/8/layout/cycle6"/>
    <dgm:cxn modelId="{E19AFC2A-6DE3-854B-95FE-0C5C71F98CBB}" type="presParOf" srcId="{2F88B272-F308-C343-87A9-42E8287E60A0}" destId="{BD197C6D-9B38-4441-BF39-1EAE09181BD3}" srcOrd="12" destOrd="0" presId="urn:microsoft.com/office/officeart/2005/8/layout/cycle6"/>
    <dgm:cxn modelId="{C9DB0F86-A459-E946-AC1F-B991CA011B3C}" type="presParOf" srcId="{2F88B272-F308-C343-87A9-42E8287E60A0}" destId="{C1D1053D-9B8F-2C4A-8FE2-04DBACFD2A62}" srcOrd="13" destOrd="0" presId="urn:microsoft.com/office/officeart/2005/8/layout/cycle6"/>
    <dgm:cxn modelId="{40D0ADA4-6890-8B48-AF78-67CC0B704FE7}" type="presParOf" srcId="{2F88B272-F308-C343-87A9-42E8287E60A0}" destId="{6E559F50-431C-3B48-9920-EEF69ED0A6D6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72BBBD-9A7A-6A4A-8A0B-1EE5BD1527F4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EB50-FB95-4245-83DC-8E455A37F3FF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dirty="0">
            <a:solidFill>
              <a:schemeClr val="tx1"/>
            </a:solidFill>
            <a:latin typeface="+mn-lt"/>
            <a:cs typeface="Calibri"/>
          </a:endParaRPr>
        </a:p>
      </dgm:t>
    </dgm:pt>
    <dgm:pt modelId="{1AAC9DA2-7348-DA4F-91EC-756E65063F84}" type="parTrans" cxnId="{1CEE9C01-AEF2-B54C-87FC-A3FD273D601D}">
      <dgm:prSet/>
      <dgm:spPr/>
      <dgm:t>
        <a:bodyPr/>
        <a:lstStyle/>
        <a:p>
          <a:endParaRPr lang="en-US"/>
        </a:p>
      </dgm:t>
    </dgm:pt>
    <dgm:pt modelId="{769DF8EB-2420-E744-AFA9-2D62C360106F}" type="sibTrans" cxnId="{1CEE9C01-AEF2-B54C-87FC-A3FD273D601D}">
      <dgm:prSet/>
      <dgm:spPr/>
      <dgm:t>
        <a:bodyPr/>
        <a:lstStyle/>
        <a:p>
          <a:endParaRPr lang="en-US"/>
        </a:p>
      </dgm:t>
    </dgm:pt>
    <dgm:pt modelId="{5A8C95DF-A0BE-D446-863D-8E237E9F8E38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E195D3FE-6B8D-144E-A0AC-4C55F8D89202}" type="parTrans" cxnId="{1BCF563A-A448-8041-AB8B-083FB527D538}">
      <dgm:prSet/>
      <dgm:spPr/>
      <dgm:t>
        <a:bodyPr/>
        <a:lstStyle/>
        <a:p>
          <a:endParaRPr lang="en-US"/>
        </a:p>
      </dgm:t>
    </dgm:pt>
    <dgm:pt modelId="{BC8601D8-1314-D440-A0E6-899ED1C53676}" type="sibTrans" cxnId="{1BCF563A-A448-8041-AB8B-083FB527D538}">
      <dgm:prSet/>
      <dgm:spPr/>
      <dgm:t>
        <a:bodyPr/>
        <a:lstStyle/>
        <a:p>
          <a:endParaRPr lang="en-US"/>
        </a:p>
      </dgm:t>
    </dgm:pt>
    <dgm:pt modelId="{2B2BA5BA-BDF2-D648-860E-2C5C737932FC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2B412D52-EAA1-E446-8235-0085CA5BF10C}" type="parTrans" cxnId="{C99B8911-D129-9941-8A84-650E71481509}">
      <dgm:prSet/>
      <dgm:spPr/>
      <dgm:t>
        <a:bodyPr/>
        <a:lstStyle/>
        <a:p>
          <a:endParaRPr lang="en-US"/>
        </a:p>
      </dgm:t>
    </dgm:pt>
    <dgm:pt modelId="{EF7634D8-A8FC-164E-9455-99C1F84B0648}" type="sibTrans" cxnId="{C99B8911-D129-9941-8A84-650E71481509}">
      <dgm:prSet/>
      <dgm:spPr/>
      <dgm:t>
        <a:bodyPr/>
        <a:lstStyle/>
        <a:p>
          <a:endParaRPr lang="en-US"/>
        </a:p>
      </dgm:t>
    </dgm:pt>
    <dgm:pt modelId="{0F90EE2D-5F0E-CB4A-8BA6-35EA3DA2A842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22BE760-B9A4-5D42-9B46-05BC8B0EC0CB}" type="parTrans" cxnId="{FA5B63BD-85B5-A546-9045-1F7148568256}">
      <dgm:prSet/>
      <dgm:spPr/>
      <dgm:t>
        <a:bodyPr/>
        <a:lstStyle/>
        <a:p>
          <a:endParaRPr lang="en-US"/>
        </a:p>
      </dgm:t>
    </dgm:pt>
    <dgm:pt modelId="{2F1E2AFD-3D58-8048-A67F-82C7582CACFD}" type="sibTrans" cxnId="{FA5B63BD-85B5-A546-9045-1F7148568256}">
      <dgm:prSet/>
      <dgm:spPr/>
      <dgm:t>
        <a:bodyPr/>
        <a:lstStyle/>
        <a:p>
          <a:endParaRPr lang="en-US"/>
        </a:p>
      </dgm:t>
    </dgm:pt>
    <dgm:pt modelId="{5563DC58-6066-DF45-9EEB-9898737BA92D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FAC243D-15EA-C548-9DE5-90584D59D800}" type="parTrans" cxnId="{53C38F68-25D5-7B44-8198-057684D34311}">
      <dgm:prSet/>
      <dgm:spPr/>
      <dgm:t>
        <a:bodyPr/>
        <a:lstStyle/>
        <a:p>
          <a:endParaRPr lang="en-US"/>
        </a:p>
      </dgm:t>
    </dgm:pt>
    <dgm:pt modelId="{C056A198-7459-824A-9EEB-D2380D2957F3}" type="sibTrans" cxnId="{53C38F68-25D5-7B44-8198-057684D34311}">
      <dgm:prSet/>
      <dgm:spPr/>
      <dgm:t>
        <a:bodyPr/>
        <a:lstStyle/>
        <a:p>
          <a:endParaRPr lang="en-US"/>
        </a:p>
      </dgm:t>
    </dgm:pt>
    <dgm:pt modelId="{2F88B272-F308-C343-87A9-42E8287E60A0}" type="pres">
      <dgm:prSet presAssocID="{D372BBBD-9A7A-6A4A-8A0B-1EE5BD1527F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68C7A4-4007-604D-AE0D-427424E99C5C}" type="pres">
      <dgm:prSet presAssocID="{770FEB50-FB95-4245-83DC-8E455A37F3FF}" presName="node" presStyleLbl="node1" presStyleIdx="0" presStyleCnt="5" custScaleX="152708" custScaleY="120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5C0A1F-8218-E74E-9614-0556A6D28E07}" type="pres">
      <dgm:prSet presAssocID="{770FEB50-FB95-4245-83DC-8E455A37F3FF}" presName="spNode" presStyleCnt="0"/>
      <dgm:spPr/>
    </dgm:pt>
    <dgm:pt modelId="{8050AC7E-B9D4-8446-894D-24C6F311E02A}" type="pres">
      <dgm:prSet presAssocID="{769DF8EB-2420-E744-AFA9-2D62C360106F}" presName="sibTrans" presStyleLbl="sibTrans1D1" presStyleIdx="0" presStyleCnt="5"/>
      <dgm:spPr/>
      <dgm:t>
        <a:bodyPr/>
        <a:lstStyle/>
        <a:p>
          <a:endParaRPr lang="en-US"/>
        </a:p>
      </dgm:t>
    </dgm:pt>
    <dgm:pt modelId="{DACCAAA5-FC64-CC4F-8AE0-8759C9FEECC9}" type="pres">
      <dgm:prSet presAssocID="{5A8C95DF-A0BE-D446-863D-8E237E9F8E38}" presName="node" presStyleLbl="node1" presStyleIdx="1" presStyleCnt="5" custScaleX="152708" custScaleY="120786" custRadScaleRad="100961" custRadScaleInc="206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2555E-AAFB-9742-B8FA-FAC980D5434C}" type="pres">
      <dgm:prSet presAssocID="{5A8C95DF-A0BE-D446-863D-8E237E9F8E38}" presName="spNode" presStyleCnt="0"/>
      <dgm:spPr/>
    </dgm:pt>
    <dgm:pt modelId="{A549C119-CF76-5943-A11E-4BFC56B362DB}" type="pres">
      <dgm:prSet presAssocID="{BC8601D8-1314-D440-A0E6-899ED1C53676}" presName="sibTrans" presStyleLbl="sibTrans1D1" presStyleIdx="1" presStyleCnt="5"/>
      <dgm:spPr/>
      <dgm:t>
        <a:bodyPr/>
        <a:lstStyle/>
        <a:p>
          <a:endParaRPr lang="en-US"/>
        </a:p>
      </dgm:t>
    </dgm:pt>
    <dgm:pt modelId="{D6ADED12-57EF-DE45-B1DA-27D0AB93DD26}" type="pres">
      <dgm:prSet presAssocID="{2B2BA5BA-BDF2-D648-860E-2C5C737932FC}" presName="node" presStyleLbl="node1" presStyleIdx="2" presStyleCnt="5" custScaleX="152708" custScaleY="120786" custRadScaleRad="105099" custRadScaleInc="-398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11498-562E-A74B-8364-5DD6D7C30F1F}" type="pres">
      <dgm:prSet presAssocID="{2B2BA5BA-BDF2-D648-860E-2C5C737932FC}" presName="spNode" presStyleCnt="0"/>
      <dgm:spPr/>
    </dgm:pt>
    <dgm:pt modelId="{C9BAE7C1-0CD0-0B4C-804F-80F697E9FF02}" type="pres">
      <dgm:prSet presAssocID="{EF7634D8-A8FC-164E-9455-99C1F84B0648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30FE8CF-E021-1E4D-9EB5-DDAA7A8A1544}" type="pres">
      <dgm:prSet presAssocID="{0F90EE2D-5F0E-CB4A-8BA6-35EA3DA2A842}" presName="node" presStyleLbl="node1" presStyleIdx="3" presStyleCnt="5" custScaleX="152708" custScaleY="120786" custRadScaleRad="104523" custRadScaleInc="359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85176C-5E02-0A43-894F-B5480F34F6ED}" type="pres">
      <dgm:prSet presAssocID="{0F90EE2D-5F0E-CB4A-8BA6-35EA3DA2A842}" presName="spNode" presStyleCnt="0"/>
      <dgm:spPr/>
    </dgm:pt>
    <dgm:pt modelId="{2C960870-EE87-3D4D-B2FA-093389DB90AE}" type="pres">
      <dgm:prSet presAssocID="{2F1E2AFD-3D58-8048-A67F-82C7582CACF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BD197C6D-9B38-4441-BF39-1EAE09181BD3}" type="pres">
      <dgm:prSet presAssocID="{5563DC58-6066-DF45-9EEB-9898737BA92D}" presName="node" presStyleLbl="node1" presStyleIdx="4" presStyleCnt="5" custScaleX="152708" custScaleY="120786" custRadScaleRad="101754" custRadScaleInc="-211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1053D-9B8F-2C4A-8FE2-04DBACFD2A62}" type="pres">
      <dgm:prSet presAssocID="{5563DC58-6066-DF45-9EEB-9898737BA92D}" presName="spNode" presStyleCnt="0"/>
      <dgm:spPr/>
    </dgm:pt>
    <dgm:pt modelId="{6E559F50-431C-3B48-9920-EEF69ED0A6D6}" type="pres">
      <dgm:prSet presAssocID="{C056A198-7459-824A-9EEB-D2380D2957F3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C99B8911-D129-9941-8A84-650E71481509}" srcId="{D372BBBD-9A7A-6A4A-8A0B-1EE5BD1527F4}" destId="{2B2BA5BA-BDF2-D648-860E-2C5C737932FC}" srcOrd="2" destOrd="0" parTransId="{2B412D52-EAA1-E446-8235-0085CA5BF10C}" sibTransId="{EF7634D8-A8FC-164E-9455-99C1F84B0648}"/>
    <dgm:cxn modelId="{C5463197-DA6C-D243-9E31-E2C5272228BF}" type="presOf" srcId="{BC8601D8-1314-D440-A0E6-899ED1C53676}" destId="{A549C119-CF76-5943-A11E-4BFC56B362DB}" srcOrd="0" destOrd="0" presId="urn:microsoft.com/office/officeart/2005/8/layout/cycle6"/>
    <dgm:cxn modelId="{2015F414-FF6C-7A47-89CB-FDC8BF1665A3}" type="presOf" srcId="{2F1E2AFD-3D58-8048-A67F-82C7582CACFD}" destId="{2C960870-EE87-3D4D-B2FA-093389DB90AE}" srcOrd="0" destOrd="0" presId="urn:microsoft.com/office/officeart/2005/8/layout/cycle6"/>
    <dgm:cxn modelId="{B04F398D-CD15-CD47-A780-A2A995880BCC}" type="presOf" srcId="{EF7634D8-A8FC-164E-9455-99C1F84B0648}" destId="{C9BAE7C1-0CD0-0B4C-804F-80F697E9FF02}" srcOrd="0" destOrd="0" presId="urn:microsoft.com/office/officeart/2005/8/layout/cycle6"/>
    <dgm:cxn modelId="{53C38F68-25D5-7B44-8198-057684D34311}" srcId="{D372BBBD-9A7A-6A4A-8A0B-1EE5BD1527F4}" destId="{5563DC58-6066-DF45-9EEB-9898737BA92D}" srcOrd="4" destOrd="0" parTransId="{FFAC243D-15EA-C548-9DE5-90584D59D800}" sibTransId="{C056A198-7459-824A-9EEB-D2380D2957F3}"/>
    <dgm:cxn modelId="{1BCF563A-A448-8041-AB8B-083FB527D538}" srcId="{D372BBBD-9A7A-6A4A-8A0B-1EE5BD1527F4}" destId="{5A8C95DF-A0BE-D446-863D-8E237E9F8E38}" srcOrd="1" destOrd="0" parTransId="{E195D3FE-6B8D-144E-A0AC-4C55F8D89202}" sibTransId="{BC8601D8-1314-D440-A0E6-899ED1C53676}"/>
    <dgm:cxn modelId="{00E86E5E-8E84-D549-BE8C-18A5CFEA8F21}" type="presOf" srcId="{D372BBBD-9A7A-6A4A-8A0B-1EE5BD1527F4}" destId="{2F88B272-F308-C343-87A9-42E8287E60A0}" srcOrd="0" destOrd="0" presId="urn:microsoft.com/office/officeart/2005/8/layout/cycle6"/>
    <dgm:cxn modelId="{B880C88D-30D7-5946-A956-6EFF2BFF4334}" type="presOf" srcId="{5A8C95DF-A0BE-D446-863D-8E237E9F8E38}" destId="{DACCAAA5-FC64-CC4F-8AE0-8759C9FEECC9}" srcOrd="0" destOrd="0" presId="urn:microsoft.com/office/officeart/2005/8/layout/cycle6"/>
    <dgm:cxn modelId="{1CEE9C01-AEF2-B54C-87FC-A3FD273D601D}" srcId="{D372BBBD-9A7A-6A4A-8A0B-1EE5BD1527F4}" destId="{770FEB50-FB95-4245-83DC-8E455A37F3FF}" srcOrd="0" destOrd="0" parTransId="{1AAC9DA2-7348-DA4F-91EC-756E65063F84}" sibTransId="{769DF8EB-2420-E744-AFA9-2D62C360106F}"/>
    <dgm:cxn modelId="{FA5B63BD-85B5-A546-9045-1F7148568256}" srcId="{D372BBBD-9A7A-6A4A-8A0B-1EE5BD1527F4}" destId="{0F90EE2D-5F0E-CB4A-8BA6-35EA3DA2A842}" srcOrd="3" destOrd="0" parTransId="{F22BE760-B9A4-5D42-9B46-05BC8B0EC0CB}" sibTransId="{2F1E2AFD-3D58-8048-A67F-82C7582CACFD}"/>
    <dgm:cxn modelId="{97065EF5-2F5B-9C49-BB0A-046BFEABFCE9}" type="presOf" srcId="{5563DC58-6066-DF45-9EEB-9898737BA92D}" destId="{BD197C6D-9B38-4441-BF39-1EAE09181BD3}" srcOrd="0" destOrd="0" presId="urn:microsoft.com/office/officeart/2005/8/layout/cycle6"/>
    <dgm:cxn modelId="{492CB97F-B375-A849-932A-F2A0337C381E}" type="presOf" srcId="{2B2BA5BA-BDF2-D648-860E-2C5C737932FC}" destId="{D6ADED12-57EF-DE45-B1DA-27D0AB93DD26}" srcOrd="0" destOrd="0" presId="urn:microsoft.com/office/officeart/2005/8/layout/cycle6"/>
    <dgm:cxn modelId="{D8906795-80DF-344C-995A-56434B60E47B}" type="presOf" srcId="{0F90EE2D-5F0E-CB4A-8BA6-35EA3DA2A842}" destId="{530FE8CF-E021-1E4D-9EB5-DDAA7A8A1544}" srcOrd="0" destOrd="0" presId="urn:microsoft.com/office/officeart/2005/8/layout/cycle6"/>
    <dgm:cxn modelId="{37D1CE0C-B3BD-E342-B642-F734B8D21CA2}" type="presOf" srcId="{769DF8EB-2420-E744-AFA9-2D62C360106F}" destId="{8050AC7E-B9D4-8446-894D-24C6F311E02A}" srcOrd="0" destOrd="0" presId="urn:microsoft.com/office/officeart/2005/8/layout/cycle6"/>
    <dgm:cxn modelId="{DF2951E6-7DDA-1B41-822E-1A2975FD2BF5}" type="presOf" srcId="{C056A198-7459-824A-9EEB-D2380D2957F3}" destId="{6E559F50-431C-3B48-9920-EEF69ED0A6D6}" srcOrd="0" destOrd="0" presId="urn:microsoft.com/office/officeart/2005/8/layout/cycle6"/>
    <dgm:cxn modelId="{1BC9C160-8061-D14D-9631-7CAF5588A4CB}" type="presOf" srcId="{770FEB50-FB95-4245-83DC-8E455A37F3FF}" destId="{7C68C7A4-4007-604D-AE0D-427424E99C5C}" srcOrd="0" destOrd="0" presId="urn:microsoft.com/office/officeart/2005/8/layout/cycle6"/>
    <dgm:cxn modelId="{7E13E730-F681-3C44-A67E-3BB5FB2D0A4D}" type="presParOf" srcId="{2F88B272-F308-C343-87A9-42E8287E60A0}" destId="{7C68C7A4-4007-604D-AE0D-427424E99C5C}" srcOrd="0" destOrd="0" presId="urn:microsoft.com/office/officeart/2005/8/layout/cycle6"/>
    <dgm:cxn modelId="{06CA936F-CEA0-7343-9589-81A388077331}" type="presParOf" srcId="{2F88B272-F308-C343-87A9-42E8287E60A0}" destId="{695C0A1F-8218-E74E-9614-0556A6D28E07}" srcOrd="1" destOrd="0" presId="urn:microsoft.com/office/officeart/2005/8/layout/cycle6"/>
    <dgm:cxn modelId="{7C35E8BC-790F-0B46-B7A4-D5C404F021C8}" type="presParOf" srcId="{2F88B272-F308-C343-87A9-42E8287E60A0}" destId="{8050AC7E-B9D4-8446-894D-24C6F311E02A}" srcOrd="2" destOrd="0" presId="urn:microsoft.com/office/officeart/2005/8/layout/cycle6"/>
    <dgm:cxn modelId="{9A1B25FB-8AE0-714D-AA61-5121215764B7}" type="presParOf" srcId="{2F88B272-F308-C343-87A9-42E8287E60A0}" destId="{DACCAAA5-FC64-CC4F-8AE0-8759C9FEECC9}" srcOrd="3" destOrd="0" presId="urn:microsoft.com/office/officeart/2005/8/layout/cycle6"/>
    <dgm:cxn modelId="{8624C9DE-90E0-0B4C-82E6-F4BD625B99EF}" type="presParOf" srcId="{2F88B272-F308-C343-87A9-42E8287E60A0}" destId="{9662555E-AAFB-9742-B8FA-FAC980D5434C}" srcOrd="4" destOrd="0" presId="urn:microsoft.com/office/officeart/2005/8/layout/cycle6"/>
    <dgm:cxn modelId="{721FB06B-AB2A-1341-9F0C-88B56779AE7A}" type="presParOf" srcId="{2F88B272-F308-C343-87A9-42E8287E60A0}" destId="{A549C119-CF76-5943-A11E-4BFC56B362DB}" srcOrd="5" destOrd="0" presId="urn:microsoft.com/office/officeart/2005/8/layout/cycle6"/>
    <dgm:cxn modelId="{BCDC72B2-5038-A841-A076-C956BDF062F0}" type="presParOf" srcId="{2F88B272-F308-C343-87A9-42E8287E60A0}" destId="{D6ADED12-57EF-DE45-B1DA-27D0AB93DD26}" srcOrd="6" destOrd="0" presId="urn:microsoft.com/office/officeart/2005/8/layout/cycle6"/>
    <dgm:cxn modelId="{9554D9C2-21FA-FC4E-BF74-C29D76BB7FBA}" type="presParOf" srcId="{2F88B272-F308-C343-87A9-42E8287E60A0}" destId="{DD811498-562E-A74B-8364-5DD6D7C30F1F}" srcOrd="7" destOrd="0" presId="urn:microsoft.com/office/officeart/2005/8/layout/cycle6"/>
    <dgm:cxn modelId="{796321E1-61AD-5D45-A336-1F482F0FC14A}" type="presParOf" srcId="{2F88B272-F308-C343-87A9-42E8287E60A0}" destId="{C9BAE7C1-0CD0-0B4C-804F-80F697E9FF02}" srcOrd="8" destOrd="0" presId="urn:microsoft.com/office/officeart/2005/8/layout/cycle6"/>
    <dgm:cxn modelId="{3F84E948-F4D7-384D-A36F-C110ACB9A9BF}" type="presParOf" srcId="{2F88B272-F308-C343-87A9-42E8287E60A0}" destId="{530FE8CF-E021-1E4D-9EB5-DDAA7A8A1544}" srcOrd="9" destOrd="0" presId="urn:microsoft.com/office/officeart/2005/8/layout/cycle6"/>
    <dgm:cxn modelId="{52DF4168-FC28-334F-ACD8-7C96B7C08E7C}" type="presParOf" srcId="{2F88B272-F308-C343-87A9-42E8287E60A0}" destId="{C885176C-5E02-0A43-894F-B5480F34F6ED}" srcOrd="10" destOrd="0" presId="urn:microsoft.com/office/officeart/2005/8/layout/cycle6"/>
    <dgm:cxn modelId="{2315B74C-AC13-794C-B556-16B22F6B5604}" type="presParOf" srcId="{2F88B272-F308-C343-87A9-42E8287E60A0}" destId="{2C960870-EE87-3D4D-B2FA-093389DB90AE}" srcOrd="11" destOrd="0" presId="urn:microsoft.com/office/officeart/2005/8/layout/cycle6"/>
    <dgm:cxn modelId="{AE1424DC-8A65-CA4C-8B54-563118FE2FB9}" type="presParOf" srcId="{2F88B272-F308-C343-87A9-42E8287E60A0}" destId="{BD197C6D-9B38-4441-BF39-1EAE09181BD3}" srcOrd="12" destOrd="0" presId="urn:microsoft.com/office/officeart/2005/8/layout/cycle6"/>
    <dgm:cxn modelId="{0C3A597D-8549-494B-BA2E-86D9CB9B7AD7}" type="presParOf" srcId="{2F88B272-F308-C343-87A9-42E8287E60A0}" destId="{C1D1053D-9B8F-2C4A-8FE2-04DBACFD2A62}" srcOrd="13" destOrd="0" presId="urn:microsoft.com/office/officeart/2005/8/layout/cycle6"/>
    <dgm:cxn modelId="{EE161158-71DC-2148-A31D-002465184DE4}" type="presParOf" srcId="{2F88B272-F308-C343-87A9-42E8287E60A0}" destId="{6E559F50-431C-3B48-9920-EEF69ED0A6D6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72BBBD-9A7A-6A4A-8A0B-1EE5BD1527F4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EB50-FB95-4245-83DC-8E455A37F3FF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BFBFBF"/>
              </a:solidFill>
              <a:latin typeface="+mn-lt"/>
              <a:cs typeface="Calibri"/>
            </a:rPr>
            <a:t>Collaboration</a:t>
          </a:r>
          <a:endParaRPr lang="en-US" sz="2200" dirty="0">
            <a:solidFill>
              <a:srgbClr val="BFBFBF"/>
            </a:solidFill>
            <a:latin typeface="+mn-lt"/>
            <a:cs typeface="Calibri"/>
          </a:endParaRPr>
        </a:p>
      </dgm:t>
    </dgm:pt>
    <dgm:pt modelId="{1AAC9DA2-7348-DA4F-91EC-756E65063F84}" type="parTrans" cxnId="{1CEE9C01-AEF2-B54C-87FC-A3FD273D601D}">
      <dgm:prSet/>
      <dgm:spPr/>
      <dgm:t>
        <a:bodyPr/>
        <a:lstStyle/>
        <a:p>
          <a:endParaRPr lang="en-US"/>
        </a:p>
      </dgm:t>
    </dgm:pt>
    <dgm:pt modelId="{769DF8EB-2420-E744-AFA9-2D62C360106F}" type="sibTrans" cxnId="{1CEE9C01-AEF2-B54C-87FC-A3FD273D601D}">
      <dgm:prSet/>
      <dgm:spPr/>
      <dgm:t>
        <a:bodyPr/>
        <a:lstStyle/>
        <a:p>
          <a:endParaRPr lang="en-US"/>
        </a:p>
      </dgm:t>
    </dgm:pt>
    <dgm:pt modelId="{5A8C95DF-A0BE-D446-863D-8E237E9F8E38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E195D3FE-6B8D-144E-A0AC-4C55F8D89202}" type="parTrans" cxnId="{1BCF563A-A448-8041-AB8B-083FB527D538}">
      <dgm:prSet/>
      <dgm:spPr/>
      <dgm:t>
        <a:bodyPr/>
        <a:lstStyle/>
        <a:p>
          <a:endParaRPr lang="en-US"/>
        </a:p>
      </dgm:t>
    </dgm:pt>
    <dgm:pt modelId="{BC8601D8-1314-D440-A0E6-899ED1C53676}" type="sibTrans" cxnId="{1BCF563A-A448-8041-AB8B-083FB527D538}">
      <dgm:prSet/>
      <dgm:spPr/>
      <dgm:t>
        <a:bodyPr/>
        <a:lstStyle/>
        <a:p>
          <a:endParaRPr lang="en-US"/>
        </a:p>
      </dgm:t>
    </dgm:pt>
    <dgm:pt modelId="{2B2BA5BA-BDF2-D648-860E-2C5C737932FC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2B412D52-EAA1-E446-8235-0085CA5BF10C}" type="parTrans" cxnId="{C99B8911-D129-9941-8A84-650E71481509}">
      <dgm:prSet/>
      <dgm:spPr/>
      <dgm:t>
        <a:bodyPr/>
        <a:lstStyle/>
        <a:p>
          <a:endParaRPr lang="en-US"/>
        </a:p>
      </dgm:t>
    </dgm:pt>
    <dgm:pt modelId="{EF7634D8-A8FC-164E-9455-99C1F84B0648}" type="sibTrans" cxnId="{C99B8911-D129-9941-8A84-650E71481509}">
      <dgm:prSet/>
      <dgm:spPr/>
      <dgm:t>
        <a:bodyPr/>
        <a:lstStyle/>
        <a:p>
          <a:endParaRPr lang="en-US"/>
        </a:p>
      </dgm:t>
    </dgm:pt>
    <dgm:pt modelId="{0F90EE2D-5F0E-CB4A-8BA6-35EA3DA2A842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22BE760-B9A4-5D42-9B46-05BC8B0EC0CB}" type="parTrans" cxnId="{FA5B63BD-85B5-A546-9045-1F7148568256}">
      <dgm:prSet/>
      <dgm:spPr/>
      <dgm:t>
        <a:bodyPr/>
        <a:lstStyle/>
        <a:p>
          <a:endParaRPr lang="en-US"/>
        </a:p>
      </dgm:t>
    </dgm:pt>
    <dgm:pt modelId="{2F1E2AFD-3D58-8048-A67F-82C7582CACFD}" type="sibTrans" cxnId="{FA5B63BD-85B5-A546-9045-1F7148568256}">
      <dgm:prSet/>
      <dgm:spPr/>
      <dgm:t>
        <a:bodyPr/>
        <a:lstStyle/>
        <a:p>
          <a:endParaRPr lang="en-US"/>
        </a:p>
      </dgm:t>
    </dgm:pt>
    <dgm:pt modelId="{5563DC58-6066-DF45-9EEB-9898737BA92D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FAC243D-15EA-C548-9DE5-90584D59D800}" type="parTrans" cxnId="{53C38F68-25D5-7B44-8198-057684D34311}">
      <dgm:prSet/>
      <dgm:spPr/>
      <dgm:t>
        <a:bodyPr/>
        <a:lstStyle/>
        <a:p>
          <a:endParaRPr lang="en-US"/>
        </a:p>
      </dgm:t>
    </dgm:pt>
    <dgm:pt modelId="{C056A198-7459-824A-9EEB-D2380D2957F3}" type="sibTrans" cxnId="{53C38F68-25D5-7B44-8198-057684D34311}">
      <dgm:prSet/>
      <dgm:spPr/>
      <dgm:t>
        <a:bodyPr/>
        <a:lstStyle/>
        <a:p>
          <a:endParaRPr lang="en-US"/>
        </a:p>
      </dgm:t>
    </dgm:pt>
    <dgm:pt modelId="{2F88B272-F308-C343-87A9-42E8287E60A0}" type="pres">
      <dgm:prSet presAssocID="{D372BBBD-9A7A-6A4A-8A0B-1EE5BD1527F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68C7A4-4007-604D-AE0D-427424E99C5C}" type="pres">
      <dgm:prSet presAssocID="{770FEB50-FB95-4245-83DC-8E455A37F3FF}" presName="node" presStyleLbl="node1" presStyleIdx="0" presStyleCnt="5" custScaleX="152708" custScaleY="120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5C0A1F-8218-E74E-9614-0556A6D28E07}" type="pres">
      <dgm:prSet presAssocID="{770FEB50-FB95-4245-83DC-8E455A37F3FF}" presName="spNode" presStyleCnt="0"/>
      <dgm:spPr/>
    </dgm:pt>
    <dgm:pt modelId="{8050AC7E-B9D4-8446-894D-24C6F311E02A}" type="pres">
      <dgm:prSet presAssocID="{769DF8EB-2420-E744-AFA9-2D62C360106F}" presName="sibTrans" presStyleLbl="sibTrans1D1" presStyleIdx="0" presStyleCnt="5"/>
      <dgm:spPr/>
      <dgm:t>
        <a:bodyPr/>
        <a:lstStyle/>
        <a:p>
          <a:endParaRPr lang="en-US"/>
        </a:p>
      </dgm:t>
    </dgm:pt>
    <dgm:pt modelId="{DACCAAA5-FC64-CC4F-8AE0-8759C9FEECC9}" type="pres">
      <dgm:prSet presAssocID="{5A8C95DF-A0BE-D446-863D-8E237E9F8E38}" presName="node" presStyleLbl="node1" presStyleIdx="1" presStyleCnt="5" custScaleX="152708" custScaleY="120786" custRadScaleRad="100961" custRadScaleInc="206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2555E-AAFB-9742-B8FA-FAC980D5434C}" type="pres">
      <dgm:prSet presAssocID="{5A8C95DF-A0BE-D446-863D-8E237E9F8E38}" presName="spNode" presStyleCnt="0"/>
      <dgm:spPr/>
    </dgm:pt>
    <dgm:pt modelId="{A549C119-CF76-5943-A11E-4BFC56B362DB}" type="pres">
      <dgm:prSet presAssocID="{BC8601D8-1314-D440-A0E6-899ED1C53676}" presName="sibTrans" presStyleLbl="sibTrans1D1" presStyleIdx="1" presStyleCnt="5"/>
      <dgm:spPr/>
      <dgm:t>
        <a:bodyPr/>
        <a:lstStyle/>
        <a:p>
          <a:endParaRPr lang="en-US"/>
        </a:p>
      </dgm:t>
    </dgm:pt>
    <dgm:pt modelId="{D6ADED12-57EF-DE45-B1DA-27D0AB93DD26}" type="pres">
      <dgm:prSet presAssocID="{2B2BA5BA-BDF2-D648-860E-2C5C737932FC}" presName="node" presStyleLbl="node1" presStyleIdx="2" presStyleCnt="5" custScaleX="152708" custScaleY="120786" custRadScaleRad="105099" custRadScaleInc="-398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11498-562E-A74B-8364-5DD6D7C30F1F}" type="pres">
      <dgm:prSet presAssocID="{2B2BA5BA-BDF2-D648-860E-2C5C737932FC}" presName="spNode" presStyleCnt="0"/>
      <dgm:spPr/>
    </dgm:pt>
    <dgm:pt modelId="{C9BAE7C1-0CD0-0B4C-804F-80F697E9FF02}" type="pres">
      <dgm:prSet presAssocID="{EF7634D8-A8FC-164E-9455-99C1F84B0648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30FE8CF-E021-1E4D-9EB5-DDAA7A8A1544}" type="pres">
      <dgm:prSet presAssocID="{0F90EE2D-5F0E-CB4A-8BA6-35EA3DA2A842}" presName="node" presStyleLbl="node1" presStyleIdx="3" presStyleCnt="5" custScaleX="152708" custScaleY="120786" custRadScaleRad="104523" custRadScaleInc="359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85176C-5E02-0A43-894F-B5480F34F6ED}" type="pres">
      <dgm:prSet presAssocID="{0F90EE2D-5F0E-CB4A-8BA6-35EA3DA2A842}" presName="spNode" presStyleCnt="0"/>
      <dgm:spPr/>
    </dgm:pt>
    <dgm:pt modelId="{2C960870-EE87-3D4D-B2FA-093389DB90AE}" type="pres">
      <dgm:prSet presAssocID="{2F1E2AFD-3D58-8048-A67F-82C7582CACF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BD197C6D-9B38-4441-BF39-1EAE09181BD3}" type="pres">
      <dgm:prSet presAssocID="{5563DC58-6066-DF45-9EEB-9898737BA92D}" presName="node" presStyleLbl="node1" presStyleIdx="4" presStyleCnt="5" custScaleX="152708" custScaleY="120786" custRadScaleRad="101754" custRadScaleInc="-211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1053D-9B8F-2C4A-8FE2-04DBACFD2A62}" type="pres">
      <dgm:prSet presAssocID="{5563DC58-6066-DF45-9EEB-9898737BA92D}" presName="spNode" presStyleCnt="0"/>
      <dgm:spPr/>
    </dgm:pt>
    <dgm:pt modelId="{6E559F50-431C-3B48-9920-EEF69ED0A6D6}" type="pres">
      <dgm:prSet presAssocID="{C056A198-7459-824A-9EEB-D2380D2957F3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3BA3312F-A1D5-B843-A4B1-DEE53B3B3F83}" type="presOf" srcId="{0F90EE2D-5F0E-CB4A-8BA6-35EA3DA2A842}" destId="{530FE8CF-E021-1E4D-9EB5-DDAA7A8A1544}" srcOrd="0" destOrd="0" presId="urn:microsoft.com/office/officeart/2005/8/layout/cycle6"/>
    <dgm:cxn modelId="{C99B8911-D129-9941-8A84-650E71481509}" srcId="{D372BBBD-9A7A-6A4A-8A0B-1EE5BD1527F4}" destId="{2B2BA5BA-BDF2-D648-860E-2C5C737932FC}" srcOrd="2" destOrd="0" parTransId="{2B412D52-EAA1-E446-8235-0085CA5BF10C}" sibTransId="{EF7634D8-A8FC-164E-9455-99C1F84B0648}"/>
    <dgm:cxn modelId="{17BBEB52-7B31-A442-B2AF-CB9319AB96CA}" type="presOf" srcId="{C056A198-7459-824A-9EEB-D2380D2957F3}" destId="{6E559F50-431C-3B48-9920-EEF69ED0A6D6}" srcOrd="0" destOrd="0" presId="urn:microsoft.com/office/officeart/2005/8/layout/cycle6"/>
    <dgm:cxn modelId="{8F7052E1-E0AA-A242-B07B-1DF0B249D6E6}" type="presOf" srcId="{5A8C95DF-A0BE-D446-863D-8E237E9F8E38}" destId="{DACCAAA5-FC64-CC4F-8AE0-8759C9FEECC9}" srcOrd="0" destOrd="0" presId="urn:microsoft.com/office/officeart/2005/8/layout/cycle6"/>
    <dgm:cxn modelId="{B4D7ADA7-B64D-F143-AA6C-68F73BEDEEBC}" type="presOf" srcId="{EF7634D8-A8FC-164E-9455-99C1F84B0648}" destId="{C9BAE7C1-0CD0-0B4C-804F-80F697E9FF02}" srcOrd="0" destOrd="0" presId="urn:microsoft.com/office/officeart/2005/8/layout/cycle6"/>
    <dgm:cxn modelId="{53C38F68-25D5-7B44-8198-057684D34311}" srcId="{D372BBBD-9A7A-6A4A-8A0B-1EE5BD1527F4}" destId="{5563DC58-6066-DF45-9EEB-9898737BA92D}" srcOrd="4" destOrd="0" parTransId="{FFAC243D-15EA-C548-9DE5-90584D59D800}" sibTransId="{C056A198-7459-824A-9EEB-D2380D2957F3}"/>
    <dgm:cxn modelId="{1BCF563A-A448-8041-AB8B-083FB527D538}" srcId="{D372BBBD-9A7A-6A4A-8A0B-1EE5BD1527F4}" destId="{5A8C95DF-A0BE-D446-863D-8E237E9F8E38}" srcOrd="1" destOrd="0" parTransId="{E195D3FE-6B8D-144E-A0AC-4C55F8D89202}" sibTransId="{BC8601D8-1314-D440-A0E6-899ED1C53676}"/>
    <dgm:cxn modelId="{D107AFAA-EDBE-9043-909B-94B54A53B586}" type="presOf" srcId="{769DF8EB-2420-E744-AFA9-2D62C360106F}" destId="{8050AC7E-B9D4-8446-894D-24C6F311E02A}" srcOrd="0" destOrd="0" presId="urn:microsoft.com/office/officeart/2005/8/layout/cycle6"/>
    <dgm:cxn modelId="{4F81E04A-3235-1343-870B-8E012500B38F}" type="presOf" srcId="{D372BBBD-9A7A-6A4A-8A0B-1EE5BD1527F4}" destId="{2F88B272-F308-C343-87A9-42E8287E60A0}" srcOrd="0" destOrd="0" presId="urn:microsoft.com/office/officeart/2005/8/layout/cycle6"/>
    <dgm:cxn modelId="{EC9EE516-A97F-C349-A32B-1C53A2A21A49}" type="presOf" srcId="{770FEB50-FB95-4245-83DC-8E455A37F3FF}" destId="{7C68C7A4-4007-604D-AE0D-427424E99C5C}" srcOrd="0" destOrd="0" presId="urn:microsoft.com/office/officeart/2005/8/layout/cycle6"/>
    <dgm:cxn modelId="{1CEE9C01-AEF2-B54C-87FC-A3FD273D601D}" srcId="{D372BBBD-9A7A-6A4A-8A0B-1EE5BD1527F4}" destId="{770FEB50-FB95-4245-83DC-8E455A37F3FF}" srcOrd="0" destOrd="0" parTransId="{1AAC9DA2-7348-DA4F-91EC-756E65063F84}" sibTransId="{769DF8EB-2420-E744-AFA9-2D62C360106F}"/>
    <dgm:cxn modelId="{FA5B63BD-85B5-A546-9045-1F7148568256}" srcId="{D372BBBD-9A7A-6A4A-8A0B-1EE5BD1527F4}" destId="{0F90EE2D-5F0E-CB4A-8BA6-35EA3DA2A842}" srcOrd="3" destOrd="0" parTransId="{F22BE760-B9A4-5D42-9B46-05BC8B0EC0CB}" sibTransId="{2F1E2AFD-3D58-8048-A67F-82C7582CACFD}"/>
    <dgm:cxn modelId="{E5E50C46-4A67-174B-B77F-8AE3775C3AE7}" type="presOf" srcId="{2B2BA5BA-BDF2-D648-860E-2C5C737932FC}" destId="{D6ADED12-57EF-DE45-B1DA-27D0AB93DD26}" srcOrd="0" destOrd="0" presId="urn:microsoft.com/office/officeart/2005/8/layout/cycle6"/>
    <dgm:cxn modelId="{999DA8F1-A014-264F-85D8-084E991852CD}" type="presOf" srcId="{5563DC58-6066-DF45-9EEB-9898737BA92D}" destId="{BD197C6D-9B38-4441-BF39-1EAE09181BD3}" srcOrd="0" destOrd="0" presId="urn:microsoft.com/office/officeart/2005/8/layout/cycle6"/>
    <dgm:cxn modelId="{1E5BD250-ACB7-6D44-A741-FCE6391978E1}" type="presOf" srcId="{BC8601D8-1314-D440-A0E6-899ED1C53676}" destId="{A549C119-CF76-5943-A11E-4BFC56B362DB}" srcOrd="0" destOrd="0" presId="urn:microsoft.com/office/officeart/2005/8/layout/cycle6"/>
    <dgm:cxn modelId="{A116DA82-DEEF-F845-BCF1-1CD4A571A039}" type="presOf" srcId="{2F1E2AFD-3D58-8048-A67F-82C7582CACFD}" destId="{2C960870-EE87-3D4D-B2FA-093389DB90AE}" srcOrd="0" destOrd="0" presId="urn:microsoft.com/office/officeart/2005/8/layout/cycle6"/>
    <dgm:cxn modelId="{162FE016-5A35-F14E-8D02-878097AB2E7B}" type="presParOf" srcId="{2F88B272-F308-C343-87A9-42E8287E60A0}" destId="{7C68C7A4-4007-604D-AE0D-427424E99C5C}" srcOrd="0" destOrd="0" presId="urn:microsoft.com/office/officeart/2005/8/layout/cycle6"/>
    <dgm:cxn modelId="{5D13F076-FCFA-4C4B-9BD4-C43E9187B424}" type="presParOf" srcId="{2F88B272-F308-C343-87A9-42E8287E60A0}" destId="{695C0A1F-8218-E74E-9614-0556A6D28E07}" srcOrd="1" destOrd="0" presId="urn:microsoft.com/office/officeart/2005/8/layout/cycle6"/>
    <dgm:cxn modelId="{FE7FA4BE-6219-F647-BD62-195EEF10E32F}" type="presParOf" srcId="{2F88B272-F308-C343-87A9-42E8287E60A0}" destId="{8050AC7E-B9D4-8446-894D-24C6F311E02A}" srcOrd="2" destOrd="0" presId="urn:microsoft.com/office/officeart/2005/8/layout/cycle6"/>
    <dgm:cxn modelId="{E9318E69-3F97-F843-8A08-66662298BCB7}" type="presParOf" srcId="{2F88B272-F308-C343-87A9-42E8287E60A0}" destId="{DACCAAA5-FC64-CC4F-8AE0-8759C9FEECC9}" srcOrd="3" destOrd="0" presId="urn:microsoft.com/office/officeart/2005/8/layout/cycle6"/>
    <dgm:cxn modelId="{A6B7EA38-3B56-134F-8D7D-C207FE8B7C03}" type="presParOf" srcId="{2F88B272-F308-C343-87A9-42E8287E60A0}" destId="{9662555E-AAFB-9742-B8FA-FAC980D5434C}" srcOrd="4" destOrd="0" presId="urn:microsoft.com/office/officeart/2005/8/layout/cycle6"/>
    <dgm:cxn modelId="{4A3F35BF-DB32-B84F-BF4B-539970516B19}" type="presParOf" srcId="{2F88B272-F308-C343-87A9-42E8287E60A0}" destId="{A549C119-CF76-5943-A11E-4BFC56B362DB}" srcOrd="5" destOrd="0" presId="urn:microsoft.com/office/officeart/2005/8/layout/cycle6"/>
    <dgm:cxn modelId="{DE4FAE42-5ECA-AB41-B452-C1BBF971BB5D}" type="presParOf" srcId="{2F88B272-F308-C343-87A9-42E8287E60A0}" destId="{D6ADED12-57EF-DE45-B1DA-27D0AB93DD26}" srcOrd="6" destOrd="0" presId="urn:microsoft.com/office/officeart/2005/8/layout/cycle6"/>
    <dgm:cxn modelId="{72DB1781-ED41-5841-B5CE-D1C087705821}" type="presParOf" srcId="{2F88B272-F308-C343-87A9-42E8287E60A0}" destId="{DD811498-562E-A74B-8364-5DD6D7C30F1F}" srcOrd="7" destOrd="0" presId="urn:microsoft.com/office/officeart/2005/8/layout/cycle6"/>
    <dgm:cxn modelId="{1463354B-A569-8B42-88D1-1D792485155A}" type="presParOf" srcId="{2F88B272-F308-C343-87A9-42E8287E60A0}" destId="{C9BAE7C1-0CD0-0B4C-804F-80F697E9FF02}" srcOrd="8" destOrd="0" presId="urn:microsoft.com/office/officeart/2005/8/layout/cycle6"/>
    <dgm:cxn modelId="{182D9205-9AAA-D345-9C18-3CB04B58BEB1}" type="presParOf" srcId="{2F88B272-F308-C343-87A9-42E8287E60A0}" destId="{530FE8CF-E021-1E4D-9EB5-DDAA7A8A1544}" srcOrd="9" destOrd="0" presId="urn:microsoft.com/office/officeart/2005/8/layout/cycle6"/>
    <dgm:cxn modelId="{FA73ABB3-2496-EF4A-9CBE-F827ECAEFC81}" type="presParOf" srcId="{2F88B272-F308-C343-87A9-42E8287E60A0}" destId="{C885176C-5E02-0A43-894F-B5480F34F6ED}" srcOrd="10" destOrd="0" presId="urn:microsoft.com/office/officeart/2005/8/layout/cycle6"/>
    <dgm:cxn modelId="{3F84F242-DC51-6C4F-A1FA-6DC4EA1BCE76}" type="presParOf" srcId="{2F88B272-F308-C343-87A9-42E8287E60A0}" destId="{2C960870-EE87-3D4D-B2FA-093389DB90AE}" srcOrd="11" destOrd="0" presId="urn:microsoft.com/office/officeart/2005/8/layout/cycle6"/>
    <dgm:cxn modelId="{F63B53EA-58FB-0E41-981C-EE0923B3ABC0}" type="presParOf" srcId="{2F88B272-F308-C343-87A9-42E8287E60A0}" destId="{BD197C6D-9B38-4441-BF39-1EAE09181BD3}" srcOrd="12" destOrd="0" presId="urn:microsoft.com/office/officeart/2005/8/layout/cycle6"/>
    <dgm:cxn modelId="{6056172F-E62E-1A46-A3A4-C9D89F1C4081}" type="presParOf" srcId="{2F88B272-F308-C343-87A9-42E8287E60A0}" destId="{C1D1053D-9B8F-2C4A-8FE2-04DBACFD2A62}" srcOrd="13" destOrd="0" presId="urn:microsoft.com/office/officeart/2005/8/layout/cycle6"/>
    <dgm:cxn modelId="{29F977EB-B851-5C44-BBF2-2CD006D1322F}" type="presParOf" srcId="{2F88B272-F308-C343-87A9-42E8287E60A0}" destId="{6E559F50-431C-3B48-9920-EEF69ED0A6D6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72BBBD-9A7A-6A4A-8A0B-1EE5BD1527F4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EB50-FB95-4245-83DC-8E455A37F3FF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BFBFBF"/>
              </a:solidFill>
              <a:latin typeface="+mn-lt"/>
              <a:cs typeface="Calibri"/>
            </a:rPr>
            <a:t>Collaboration</a:t>
          </a:r>
          <a:endParaRPr lang="en-US" sz="2200" dirty="0">
            <a:solidFill>
              <a:srgbClr val="BFBFBF"/>
            </a:solidFill>
            <a:latin typeface="+mn-lt"/>
            <a:cs typeface="Calibri"/>
          </a:endParaRPr>
        </a:p>
      </dgm:t>
    </dgm:pt>
    <dgm:pt modelId="{1AAC9DA2-7348-DA4F-91EC-756E65063F84}" type="parTrans" cxnId="{1CEE9C01-AEF2-B54C-87FC-A3FD273D601D}">
      <dgm:prSet/>
      <dgm:spPr/>
      <dgm:t>
        <a:bodyPr/>
        <a:lstStyle/>
        <a:p>
          <a:endParaRPr lang="en-US"/>
        </a:p>
      </dgm:t>
    </dgm:pt>
    <dgm:pt modelId="{769DF8EB-2420-E744-AFA9-2D62C360106F}" type="sibTrans" cxnId="{1CEE9C01-AEF2-B54C-87FC-A3FD273D601D}">
      <dgm:prSet/>
      <dgm:spPr/>
      <dgm:t>
        <a:bodyPr/>
        <a:lstStyle/>
        <a:p>
          <a:endParaRPr lang="en-US"/>
        </a:p>
      </dgm:t>
    </dgm:pt>
    <dgm:pt modelId="{5A8C95DF-A0BE-D446-863D-8E237E9F8E38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BFBFBF"/>
              </a:solidFill>
              <a:latin typeface="+mn-lt"/>
              <a:cs typeface="Calibri"/>
            </a:rPr>
            <a:t>Iteration</a:t>
          </a:r>
          <a:endParaRPr lang="en-US" sz="2200" dirty="0">
            <a:solidFill>
              <a:srgbClr val="BFBFBF"/>
            </a:solidFill>
            <a:latin typeface="+mn-lt"/>
            <a:cs typeface="Calibri"/>
          </a:endParaRPr>
        </a:p>
      </dgm:t>
    </dgm:pt>
    <dgm:pt modelId="{E195D3FE-6B8D-144E-A0AC-4C55F8D89202}" type="parTrans" cxnId="{1BCF563A-A448-8041-AB8B-083FB527D538}">
      <dgm:prSet/>
      <dgm:spPr/>
      <dgm:t>
        <a:bodyPr/>
        <a:lstStyle/>
        <a:p>
          <a:endParaRPr lang="en-US"/>
        </a:p>
      </dgm:t>
    </dgm:pt>
    <dgm:pt modelId="{BC8601D8-1314-D440-A0E6-899ED1C53676}" type="sibTrans" cxnId="{1BCF563A-A448-8041-AB8B-083FB527D538}">
      <dgm:prSet/>
      <dgm:spPr/>
      <dgm:t>
        <a:bodyPr/>
        <a:lstStyle/>
        <a:p>
          <a:endParaRPr lang="en-US"/>
        </a:p>
      </dgm:t>
    </dgm:pt>
    <dgm:pt modelId="{2B2BA5BA-BDF2-D648-860E-2C5C737932FC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2B412D52-EAA1-E446-8235-0085CA5BF10C}" type="parTrans" cxnId="{C99B8911-D129-9941-8A84-650E71481509}">
      <dgm:prSet/>
      <dgm:spPr/>
      <dgm:t>
        <a:bodyPr/>
        <a:lstStyle/>
        <a:p>
          <a:endParaRPr lang="en-US"/>
        </a:p>
      </dgm:t>
    </dgm:pt>
    <dgm:pt modelId="{EF7634D8-A8FC-164E-9455-99C1F84B0648}" type="sibTrans" cxnId="{C99B8911-D129-9941-8A84-650E71481509}">
      <dgm:prSet/>
      <dgm:spPr/>
      <dgm:t>
        <a:bodyPr/>
        <a:lstStyle/>
        <a:p>
          <a:endParaRPr lang="en-US"/>
        </a:p>
      </dgm:t>
    </dgm:pt>
    <dgm:pt modelId="{0F90EE2D-5F0E-CB4A-8BA6-35EA3DA2A842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22BE760-B9A4-5D42-9B46-05BC8B0EC0CB}" type="parTrans" cxnId="{FA5B63BD-85B5-A546-9045-1F7148568256}">
      <dgm:prSet/>
      <dgm:spPr/>
      <dgm:t>
        <a:bodyPr/>
        <a:lstStyle/>
        <a:p>
          <a:endParaRPr lang="en-US"/>
        </a:p>
      </dgm:t>
    </dgm:pt>
    <dgm:pt modelId="{2F1E2AFD-3D58-8048-A67F-82C7582CACFD}" type="sibTrans" cxnId="{FA5B63BD-85B5-A546-9045-1F7148568256}">
      <dgm:prSet/>
      <dgm:spPr/>
      <dgm:t>
        <a:bodyPr/>
        <a:lstStyle/>
        <a:p>
          <a:endParaRPr lang="en-US"/>
        </a:p>
      </dgm:t>
    </dgm:pt>
    <dgm:pt modelId="{5563DC58-6066-DF45-9EEB-9898737BA92D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FAC243D-15EA-C548-9DE5-90584D59D800}" type="parTrans" cxnId="{53C38F68-25D5-7B44-8198-057684D34311}">
      <dgm:prSet/>
      <dgm:spPr/>
      <dgm:t>
        <a:bodyPr/>
        <a:lstStyle/>
        <a:p>
          <a:endParaRPr lang="en-US"/>
        </a:p>
      </dgm:t>
    </dgm:pt>
    <dgm:pt modelId="{C056A198-7459-824A-9EEB-D2380D2957F3}" type="sibTrans" cxnId="{53C38F68-25D5-7B44-8198-057684D34311}">
      <dgm:prSet/>
      <dgm:spPr/>
      <dgm:t>
        <a:bodyPr/>
        <a:lstStyle/>
        <a:p>
          <a:endParaRPr lang="en-US"/>
        </a:p>
      </dgm:t>
    </dgm:pt>
    <dgm:pt modelId="{2F88B272-F308-C343-87A9-42E8287E60A0}" type="pres">
      <dgm:prSet presAssocID="{D372BBBD-9A7A-6A4A-8A0B-1EE5BD1527F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68C7A4-4007-604D-AE0D-427424E99C5C}" type="pres">
      <dgm:prSet presAssocID="{770FEB50-FB95-4245-83DC-8E455A37F3FF}" presName="node" presStyleLbl="node1" presStyleIdx="0" presStyleCnt="5" custScaleX="152708" custScaleY="120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5C0A1F-8218-E74E-9614-0556A6D28E07}" type="pres">
      <dgm:prSet presAssocID="{770FEB50-FB95-4245-83DC-8E455A37F3FF}" presName="spNode" presStyleCnt="0"/>
      <dgm:spPr/>
    </dgm:pt>
    <dgm:pt modelId="{8050AC7E-B9D4-8446-894D-24C6F311E02A}" type="pres">
      <dgm:prSet presAssocID="{769DF8EB-2420-E744-AFA9-2D62C360106F}" presName="sibTrans" presStyleLbl="sibTrans1D1" presStyleIdx="0" presStyleCnt="5"/>
      <dgm:spPr/>
      <dgm:t>
        <a:bodyPr/>
        <a:lstStyle/>
        <a:p>
          <a:endParaRPr lang="en-US"/>
        </a:p>
      </dgm:t>
    </dgm:pt>
    <dgm:pt modelId="{DACCAAA5-FC64-CC4F-8AE0-8759C9FEECC9}" type="pres">
      <dgm:prSet presAssocID="{5A8C95DF-A0BE-D446-863D-8E237E9F8E38}" presName="node" presStyleLbl="node1" presStyleIdx="1" presStyleCnt="5" custScaleX="152708" custScaleY="120786" custRadScaleRad="100961" custRadScaleInc="206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2555E-AAFB-9742-B8FA-FAC980D5434C}" type="pres">
      <dgm:prSet presAssocID="{5A8C95DF-A0BE-D446-863D-8E237E9F8E38}" presName="spNode" presStyleCnt="0"/>
      <dgm:spPr/>
    </dgm:pt>
    <dgm:pt modelId="{A549C119-CF76-5943-A11E-4BFC56B362DB}" type="pres">
      <dgm:prSet presAssocID="{BC8601D8-1314-D440-A0E6-899ED1C53676}" presName="sibTrans" presStyleLbl="sibTrans1D1" presStyleIdx="1" presStyleCnt="5"/>
      <dgm:spPr/>
      <dgm:t>
        <a:bodyPr/>
        <a:lstStyle/>
        <a:p>
          <a:endParaRPr lang="en-US"/>
        </a:p>
      </dgm:t>
    </dgm:pt>
    <dgm:pt modelId="{D6ADED12-57EF-DE45-B1DA-27D0AB93DD26}" type="pres">
      <dgm:prSet presAssocID="{2B2BA5BA-BDF2-D648-860E-2C5C737932FC}" presName="node" presStyleLbl="node1" presStyleIdx="2" presStyleCnt="5" custScaleX="152708" custScaleY="120786" custRadScaleRad="105099" custRadScaleInc="-398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11498-562E-A74B-8364-5DD6D7C30F1F}" type="pres">
      <dgm:prSet presAssocID="{2B2BA5BA-BDF2-D648-860E-2C5C737932FC}" presName="spNode" presStyleCnt="0"/>
      <dgm:spPr/>
    </dgm:pt>
    <dgm:pt modelId="{C9BAE7C1-0CD0-0B4C-804F-80F697E9FF02}" type="pres">
      <dgm:prSet presAssocID="{EF7634D8-A8FC-164E-9455-99C1F84B0648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30FE8CF-E021-1E4D-9EB5-DDAA7A8A1544}" type="pres">
      <dgm:prSet presAssocID="{0F90EE2D-5F0E-CB4A-8BA6-35EA3DA2A842}" presName="node" presStyleLbl="node1" presStyleIdx="3" presStyleCnt="5" custScaleX="152708" custScaleY="120786" custRadScaleRad="104523" custRadScaleInc="359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85176C-5E02-0A43-894F-B5480F34F6ED}" type="pres">
      <dgm:prSet presAssocID="{0F90EE2D-5F0E-CB4A-8BA6-35EA3DA2A842}" presName="spNode" presStyleCnt="0"/>
      <dgm:spPr/>
    </dgm:pt>
    <dgm:pt modelId="{2C960870-EE87-3D4D-B2FA-093389DB90AE}" type="pres">
      <dgm:prSet presAssocID="{2F1E2AFD-3D58-8048-A67F-82C7582CACF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BD197C6D-9B38-4441-BF39-1EAE09181BD3}" type="pres">
      <dgm:prSet presAssocID="{5563DC58-6066-DF45-9EEB-9898737BA92D}" presName="node" presStyleLbl="node1" presStyleIdx="4" presStyleCnt="5" custScaleX="152708" custScaleY="120786" custRadScaleRad="101754" custRadScaleInc="-211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1053D-9B8F-2C4A-8FE2-04DBACFD2A62}" type="pres">
      <dgm:prSet presAssocID="{5563DC58-6066-DF45-9EEB-9898737BA92D}" presName="spNode" presStyleCnt="0"/>
      <dgm:spPr/>
    </dgm:pt>
    <dgm:pt modelId="{6E559F50-431C-3B48-9920-EEF69ED0A6D6}" type="pres">
      <dgm:prSet presAssocID="{C056A198-7459-824A-9EEB-D2380D2957F3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4860680E-1EB0-514E-9BEE-329D42A9B5BA}" type="presOf" srcId="{5563DC58-6066-DF45-9EEB-9898737BA92D}" destId="{BD197C6D-9B38-4441-BF39-1EAE09181BD3}" srcOrd="0" destOrd="0" presId="urn:microsoft.com/office/officeart/2005/8/layout/cycle6"/>
    <dgm:cxn modelId="{C99B8911-D129-9941-8A84-650E71481509}" srcId="{D372BBBD-9A7A-6A4A-8A0B-1EE5BD1527F4}" destId="{2B2BA5BA-BDF2-D648-860E-2C5C737932FC}" srcOrd="2" destOrd="0" parTransId="{2B412D52-EAA1-E446-8235-0085CA5BF10C}" sibTransId="{EF7634D8-A8FC-164E-9455-99C1F84B0648}"/>
    <dgm:cxn modelId="{AA9902EF-119E-6B45-98D1-ADDDD1B97BD3}" type="presOf" srcId="{5A8C95DF-A0BE-D446-863D-8E237E9F8E38}" destId="{DACCAAA5-FC64-CC4F-8AE0-8759C9FEECC9}" srcOrd="0" destOrd="0" presId="urn:microsoft.com/office/officeart/2005/8/layout/cycle6"/>
    <dgm:cxn modelId="{EF8C2D47-935C-7546-B6B2-492C445A1093}" type="presOf" srcId="{D372BBBD-9A7A-6A4A-8A0B-1EE5BD1527F4}" destId="{2F88B272-F308-C343-87A9-42E8287E60A0}" srcOrd="0" destOrd="0" presId="urn:microsoft.com/office/officeart/2005/8/layout/cycle6"/>
    <dgm:cxn modelId="{76789506-6C3E-6A44-BEC7-746D6A4594EE}" type="presOf" srcId="{BC8601D8-1314-D440-A0E6-899ED1C53676}" destId="{A549C119-CF76-5943-A11E-4BFC56B362DB}" srcOrd="0" destOrd="0" presId="urn:microsoft.com/office/officeart/2005/8/layout/cycle6"/>
    <dgm:cxn modelId="{14A5DEDD-86E8-E24E-8061-916C4C203F73}" type="presOf" srcId="{769DF8EB-2420-E744-AFA9-2D62C360106F}" destId="{8050AC7E-B9D4-8446-894D-24C6F311E02A}" srcOrd="0" destOrd="0" presId="urn:microsoft.com/office/officeart/2005/8/layout/cycle6"/>
    <dgm:cxn modelId="{53C38F68-25D5-7B44-8198-057684D34311}" srcId="{D372BBBD-9A7A-6A4A-8A0B-1EE5BD1527F4}" destId="{5563DC58-6066-DF45-9EEB-9898737BA92D}" srcOrd="4" destOrd="0" parTransId="{FFAC243D-15EA-C548-9DE5-90584D59D800}" sibTransId="{C056A198-7459-824A-9EEB-D2380D2957F3}"/>
    <dgm:cxn modelId="{0C9A4A23-F6F4-C348-B93D-D0BE7829D216}" type="presOf" srcId="{2F1E2AFD-3D58-8048-A67F-82C7582CACFD}" destId="{2C960870-EE87-3D4D-B2FA-093389DB90AE}" srcOrd="0" destOrd="0" presId="urn:microsoft.com/office/officeart/2005/8/layout/cycle6"/>
    <dgm:cxn modelId="{A4BA151F-DF13-F64B-B930-C8939D24DEA5}" type="presOf" srcId="{0F90EE2D-5F0E-CB4A-8BA6-35EA3DA2A842}" destId="{530FE8CF-E021-1E4D-9EB5-DDAA7A8A1544}" srcOrd="0" destOrd="0" presId="urn:microsoft.com/office/officeart/2005/8/layout/cycle6"/>
    <dgm:cxn modelId="{6147DA87-EF1C-2B44-8326-8B043EA31558}" type="presOf" srcId="{2B2BA5BA-BDF2-D648-860E-2C5C737932FC}" destId="{D6ADED12-57EF-DE45-B1DA-27D0AB93DD26}" srcOrd="0" destOrd="0" presId="urn:microsoft.com/office/officeart/2005/8/layout/cycle6"/>
    <dgm:cxn modelId="{1BCF563A-A448-8041-AB8B-083FB527D538}" srcId="{D372BBBD-9A7A-6A4A-8A0B-1EE5BD1527F4}" destId="{5A8C95DF-A0BE-D446-863D-8E237E9F8E38}" srcOrd="1" destOrd="0" parTransId="{E195D3FE-6B8D-144E-A0AC-4C55F8D89202}" sibTransId="{BC8601D8-1314-D440-A0E6-899ED1C53676}"/>
    <dgm:cxn modelId="{765A7F5C-9CB8-C548-A06B-CCB8A52FBB91}" type="presOf" srcId="{770FEB50-FB95-4245-83DC-8E455A37F3FF}" destId="{7C68C7A4-4007-604D-AE0D-427424E99C5C}" srcOrd="0" destOrd="0" presId="urn:microsoft.com/office/officeart/2005/8/layout/cycle6"/>
    <dgm:cxn modelId="{1CEE9C01-AEF2-B54C-87FC-A3FD273D601D}" srcId="{D372BBBD-9A7A-6A4A-8A0B-1EE5BD1527F4}" destId="{770FEB50-FB95-4245-83DC-8E455A37F3FF}" srcOrd="0" destOrd="0" parTransId="{1AAC9DA2-7348-DA4F-91EC-756E65063F84}" sibTransId="{769DF8EB-2420-E744-AFA9-2D62C360106F}"/>
    <dgm:cxn modelId="{FA5B63BD-85B5-A546-9045-1F7148568256}" srcId="{D372BBBD-9A7A-6A4A-8A0B-1EE5BD1527F4}" destId="{0F90EE2D-5F0E-CB4A-8BA6-35EA3DA2A842}" srcOrd="3" destOrd="0" parTransId="{F22BE760-B9A4-5D42-9B46-05BC8B0EC0CB}" sibTransId="{2F1E2AFD-3D58-8048-A67F-82C7582CACFD}"/>
    <dgm:cxn modelId="{1A103F02-0D62-CF47-A17C-C9E2EE8227AD}" type="presOf" srcId="{C056A198-7459-824A-9EEB-D2380D2957F3}" destId="{6E559F50-431C-3B48-9920-EEF69ED0A6D6}" srcOrd="0" destOrd="0" presId="urn:microsoft.com/office/officeart/2005/8/layout/cycle6"/>
    <dgm:cxn modelId="{98F88636-85BA-6440-8F37-6B5FAE9B6049}" type="presOf" srcId="{EF7634D8-A8FC-164E-9455-99C1F84B0648}" destId="{C9BAE7C1-0CD0-0B4C-804F-80F697E9FF02}" srcOrd="0" destOrd="0" presId="urn:microsoft.com/office/officeart/2005/8/layout/cycle6"/>
    <dgm:cxn modelId="{6B4483E1-C622-6C4A-A79A-0A0714A4E548}" type="presParOf" srcId="{2F88B272-F308-C343-87A9-42E8287E60A0}" destId="{7C68C7A4-4007-604D-AE0D-427424E99C5C}" srcOrd="0" destOrd="0" presId="urn:microsoft.com/office/officeart/2005/8/layout/cycle6"/>
    <dgm:cxn modelId="{01CA3FC5-2615-024C-B632-38E2F7A25022}" type="presParOf" srcId="{2F88B272-F308-C343-87A9-42E8287E60A0}" destId="{695C0A1F-8218-E74E-9614-0556A6D28E07}" srcOrd="1" destOrd="0" presId="urn:microsoft.com/office/officeart/2005/8/layout/cycle6"/>
    <dgm:cxn modelId="{D217485F-B814-6E4D-87E6-C9A7FD90CEA6}" type="presParOf" srcId="{2F88B272-F308-C343-87A9-42E8287E60A0}" destId="{8050AC7E-B9D4-8446-894D-24C6F311E02A}" srcOrd="2" destOrd="0" presId="urn:microsoft.com/office/officeart/2005/8/layout/cycle6"/>
    <dgm:cxn modelId="{42ABD78E-3C25-3248-9CD1-9AA5532A90C0}" type="presParOf" srcId="{2F88B272-F308-C343-87A9-42E8287E60A0}" destId="{DACCAAA5-FC64-CC4F-8AE0-8759C9FEECC9}" srcOrd="3" destOrd="0" presId="urn:microsoft.com/office/officeart/2005/8/layout/cycle6"/>
    <dgm:cxn modelId="{7E1A68F3-FE10-1649-9A1B-A50F315670B4}" type="presParOf" srcId="{2F88B272-F308-C343-87A9-42E8287E60A0}" destId="{9662555E-AAFB-9742-B8FA-FAC980D5434C}" srcOrd="4" destOrd="0" presId="urn:microsoft.com/office/officeart/2005/8/layout/cycle6"/>
    <dgm:cxn modelId="{96620C86-AF8B-0643-B08D-8BAD01AB5902}" type="presParOf" srcId="{2F88B272-F308-C343-87A9-42E8287E60A0}" destId="{A549C119-CF76-5943-A11E-4BFC56B362DB}" srcOrd="5" destOrd="0" presId="urn:microsoft.com/office/officeart/2005/8/layout/cycle6"/>
    <dgm:cxn modelId="{5037D547-8313-9B48-93E0-119B293D369B}" type="presParOf" srcId="{2F88B272-F308-C343-87A9-42E8287E60A0}" destId="{D6ADED12-57EF-DE45-B1DA-27D0AB93DD26}" srcOrd="6" destOrd="0" presId="urn:microsoft.com/office/officeart/2005/8/layout/cycle6"/>
    <dgm:cxn modelId="{E2827154-89CC-7D41-BC62-C2DE7AB9B511}" type="presParOf" srcId="{2F88B272-F308-C343-87A9-42E8287E60A0}" destId="{DD811498-562E-A74B-8364-5DD6D7C30F1F}" srcOrd="7" destOrd="0" presId="urn:microsoft.com/office/officeart/2005/8/layout/cycle6"/>
    <dgm:cxn modelId="{AB32348A-AD8C-F848-8EFC-8109B81F462D}" type="presParOf" srcId="{2F88B272-F308-C343-87A9-42E8287E60A0}" destId="{C9BAE7C1-0CD0-0B4C-804F-80F697E9FF02}" srcOrd="8" destOrd="0" presId="urn:microsoft.com/office/officeart/2005/8/layout/cycle6"/>
    <dgm:cxn modelId="{827810FF-CB72-CF4D-B592-8FFCAD925FF3}" type="presParOf" srcId="{2F88B272-F308-C343-87A9-42E8287E60A0}" destId="{530FE8CF-E021-1E4D-9EB5-DDAA7A8A1544}" srcOrd="9" destOrd="0" presId="urn:microsoft.com/office/officeart/2005/8/layout/cycle6"/>
    <dgm:cxn modelId="{A582D2C2-05E2-0140-A42E-60333EB24116}" type="presParOf" srcId="{2F88B272-F308-C343-87A9-42E8287E60A0}" destId="{C885176C-5E02-0A43-894F-B5480F34F6ED}" srcOrd="10" destOrd="0" presId="urn:microsoft.com/office/officeart/2005/8/layout/cycle6"/>
    <dgm:cxn modelId="{8880DBB9-6E72-FA48-AE2E-F04E0C2724AD}" type="presParOf" srcId="{2F88B272-F308-C343-87A9-42E8287E60A0}" destId="{2C960870-EE87-3D4D-B2FA-093389DB90AE}" srcOrd="11" destOrd="0" presId="urn:microsoft.com/office/officeart/2005/8/layout/cycle6"/>
    <dgm:cxn modelId="{625F6C22-5A41-B449-BE94-CF9418668AF3}" type="presParOf" srcId="{2F88B272-F308-C343-87A9-42E8287E60A0}" destId="{BD197C6D-9B38-4441-BF39-1EAE09181BD3}" srcOrd="12" destOrd="0" presId="urn:microsoft.com/office/officeart/2005/8/layout/cycle6"/>
    <dgm:cxn modelId="{21102605-5C35-BC43-8BCA-68D33198C20B}" type="presParOf" srcId="{2F88B272-F308-C343-87A9-42E8287E60A0}" destId="{C1D1053D-9B8F-2C4A-8FE2-04DBACFD2A62}" srcOrd="13" destOrd="0" presId="urn:microsoft.com/office/officeart/2005/8/layout/cycle6"/>
    <dgm:cxn modelId="{9C7C9A99-60E3-3846-8CFC-1998EAB5EAF6}" type="presParOf" srcId="{2F88B272-F308-C343-87A9-42E8287E60A0}" destId="{6E559F50-431C-3B48-9920-EEF69ED0A6D6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72BBBD-9A7A-6A4A-8A0B-1EE5BD1527F4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EB50-FB95-4245-83DC-8E455A37F3FF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dirty="0">
            <a:solidFill>
              <a:schemeClr val="tx1"/>
            </a:solidFill>
            <a:latin typeface="+mn-lt"/>
            <a:cs typeface="Calibri"/>
          </a:endParaRPr>
        </a:p>
      </dgm:t>
    </dgm:pt>
    <dgm:pt modelId="{1AAC9DA2-7348-DA4F-91EC-756E65063F84}" type="parTrans" cxnId="{1CEE9C01-AEF2-B54C-87FC-A3FD273D601D}">
      <dgm:prSet/>
      <dgm:spPr/>
      <dgm:t>
        <a:bodyPr/>
        <a:lstStyle/>
        <a:p>
          <a:endParaRPr lang="en-US"/>
        </a:p>
      </dgm:t>
    </dgm:pt>
    <dgm:pt modelId="{769DF8EB-2420-E744-AFA9-2D62C360106F}" type="sibTrans" cxnId="{1CEE9C01-AEF2-B54C-87FC-A3FD273D601D}">
      <dgm:prSet/>
      <dgm:spPr/>
      <dgm:t>
        <a:bodyPr/>
        <a:lstStyle/>
        <a:p>
          <a:endParaRPr lang="en-US"/>
        </a:p>
      </dgm:t>
    </dgm:pt>
    <dgm:pt modelId="{5A8C95DF-A0BE-D446-863D-8E237E9F8E38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E195D3FE-6B8D-144E-A0AC-4C55F8D89202}" type="parTrans" cxnId="{1BCF563A-A448-8041-AB8B-083FB527D538}">
      <dgm:prSet/>
      <dgm:spPr/>
      <dgm:t>
        <a:bodyPr/>
        <a:lstStyle/>
        <a:p>
          <a:endParaRPr lang="en-US"/>
        </a:p>
      </dgm:t>
    </dgm:pt>
    <dgm:pt modelId="{BC8601D8-1314-D440-A0E6-899ED1C53676}" type="sibTrans" cxnId="{1BCF563A-A448-8041-AB8B-083FB527D538}">
      <dgm:prSet/>
      <dgm:spPr/>
      <dgm:t>
        <a:bodyPr/>
        <a:lstStyle/>
        <a:p>
          <a:endParaRPr lang="en-US"/>
        </a:p>
      </dgm:t>
    </dgm:pt>
    <dgm:pt modelId="{2B2BA5BA-BDF2-D648-860E-2C5C737932FC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2B412D52-EAA1-E446-8235-0085CA5BF10C}" type="parTrans" cxnId="{C99B8911-D129-9941-8A84-650E71481509}">
      <dgm:prSet/>
      <dgm:spPr/>
      <dgm:t>
        <a:bodyPr/>
        <a:lstStyle/>
        <a:p>
          <a:endParaRPr lang="en-US"/>
        </a:p>
      </dgm:t>
    </dgm:pt>
    <dgm:pt modelId="{EF7634D8-A8FC-164E-9455-99C1F84B0648}" type="sibTrans" cxnId="{C99B8911-D129-9941-8A84-650E71481509}">
      <dgm:prSet/>
      <dgm:spPr/>
      <dgm:t>
        <a:bodyPr/>
        <a:lstStyle/>
        <a:p>
          <a:endParaRPr lang="en-US"/>
        </a:p>
      </dgm:t>
    </dgm:pt>
    <dgm:pt modelId="{0F90EE2D-5F0E-CB4A-8BA6-35EA3DA2A842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22BE760-B9A4-5D42-9B46-05BC8B0EC0CB}" type="parTrans" cxnId="{FA5B63BD-85B5-A546-9045-1F7148568256}">
      <dgm:prSet/>
      <dgm:spPr/>
      <dgm:t>
        <a:bodyPr/>
        <a:lstStyle/>
        <a:p>
          <a:endParaRPr lang="en-US"/>
        </a:p>
      </dgm:t>
    </dgm:pt>
    <dgm:pt modelId="{2F1E2AFD-3D58-8048-A67F-82C7582CACFD}" type="sibTrans" cxnId="{FA5B63BD-85B5-A546-9045-1F7148568256}">
      <dgm:prSet/>
      <dgm:spPr/>
      <dgm:t>
        <a:bodyPr/>
        <a:lstStyle/>
        <a:p>
          <a:endParaRPr lang="en-US"/>
        </a:p>
      </dgm:t>
    </dgm:pt>
    <dgm:pt modelId="{5563DC58-6066-DF45-9EEB-9898737BA92D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FAC243D-15EA-C548-9DE5-90584D59D800}" type="parTrans" cxnId="{53C38F68-25D5-7B44-8198-057684D34311}">
      <dgm:prSet/>
      <dgm:spPr/>
      <dgm:t>
        <a:bodyPr/>
        <a:lstStyle/>
        <a:p>
          <a:endParaRPr lang="en-US"/>
        </a:p>
      </dgm:t>
    </dgm:pt>
    <dgm:pt modelId="{C056A198-7459-824A-9EEB-D2380D2957F3}" type="sibTrans" cxnId="{53C38F68-25D5-7B44-8198-057684D34311}">
      <dgm:prSet/>
      <dgm:spPr/>
      <dgm:t>
        <a:bodyPr/>
        <a:lstStyle/>
        <a:p>
          <a:endParaRPr lang="en-US"/>
        </a:p>
      </dgm:t>
    </dgm:pt>
    <dgm:pt modelId="{2F88B272-F308-C343-87A9-42E8287E60A0}" type="pres">
      <dgm:prSet presAssocID="{D372BBBD-9A7A-6A4A-8A0B-1EE5BD1527F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68C7A4-4007-604D-AE0D-427424E99C5C}" type="pres">
      <dgm:prSet presAssocID="{770FEB50-FB95-4245-83DC-8E455A37F3FF}" presName="node" presStyleLbl="node1" presStyleIdx="0" presStyleCnt="5" custScaleX="152708" custScaleY="120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5C0A1F-8218-E74E-9614-0556A6D28E07}" type="pres">
      <dgm:prSet presAssocID="{770FEB50-FB95-4245-83DC-8E455A37F3FF}" presName="spNode" presStyleCnt="0"/>
      <dgm:spPr/>
    </dgm:pt>
    <dgm:pt modelId="{8050AC7E-B9D4-8446-894D-24C6F311E02A}" type="pres">
      <dgm:prSet presAssocID="{769DF8EB-2420-E744-AFA9-2D62C360106F}" presName="sibTrans" presStyleLbl="sibTrans1D1" presStyleIdx="0" presStyleCnt="5"/>
      <dgm:spPr/>
      <dgm:t>
        <a:bodyPr/>
        <a:lstStyle/>
        <a:p>
          <a:endParaRPr lang="en-US"/>
        </a:p>
      </dgm:t>
    </dgm:pt>
    <dgm:pt modelId="{DACCAAA5-FC64-CC4F-8AE0-8759C9FEECC9}" type="pres">
      <dgm:prSet presAssocID="{5A8C95DF-A0BE-D446-863D-8E237E9F8E38}" presName="node" presStyleLbl="node1" presStyleIdx="1" presStyleCnt="5" custScaleX="152708" custScaleY="120786" custRadScaleRad="100961" custRadScaleInc="206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2555E-AAFB-9742-B8FA-FAC980D5434C}" type="pres">
      <dgm:prSet presAssocID="{5A8C95DF-A0BE-D446-863D-8E237E9F8E38}" presName="spNode" presStyleCnt="0"/>
      <dgm:spPr/>
    </dgm:pt>
    <dgm:pt modelId="{A549C119-CF76-5943-A11E-4BFC56B362DB}" type="pres">
      <dgm:prSet presAssocID="{BC8601D8-1314-D440-A0E6-899ED1C53676}" presName="sibTrans" presStyleLbl="sibTrans1D1" presStyleIdx="1" presStyleCnt="5"/>
      <dgm:spPr/>
      <dgm:t>
        <a:bodyPr/>
        <a:lstStyle/>
        <a:p>
          <a:endParaRPr lang="en-US"/>
        </a:p>
      </dgm:t>
    </dgm:pt>
    <dgm:pt modelId="{D6ADED12-57EF-DE45-B1DA-27D0AB93DD26}" type="pres">
      <dgm:prSet presAssocID="{2B2BA5BA-BDF2-D648-860E-2C5C737932FC}" presName="node" presStyleLbl="node1" presStyleIdx="2" presStyleCnt="5" custScaleX="152708" custScaleY="120786" custRadScaleRad="105099" custRadScaleInc="-398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11498-562E-A74B-8364-5DD6D7C30F1F}" type="pres">
      <dgm:prSet presAssocID="{2B2BA5BA-BDF2-D648-860E-2C5C737932FC}" presName="spNode" presStyleCnt="0"/>
      <dgm:spPr/>
    </dgm:pt>
    <dgm:pt modelId="{C9BAE7C1-0CD0-0B4C-804F-80F697E9FF02}" type="pres">
      <dgm:prSet presAssocID="{EF7634D8-A8FC-164E-9455-99C1F84B0648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30FE8CF-E021-1E4D-9EB5-DDAA7A8A1544}" type="pres">
      <dgm:prSet presAssocID="{0F90EE2D-5F0E-CB4A-8BA6-35EA3DA2A842}" presName="node" presStyleLbl="node1" presStyleIdx="3" presStyleCnt="5" custScaleX="152708" custScaleY="120786" custRadScaleRad="104523" custRadScaleInc="359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85176C-5E02-0A43-894F-B5480F34F6ED}" type="pres">
      <dgm:prSet presAssocID="{0F90EE2D-5F0E-CB4A-8BA6-35EA3DA2A842}" presName="spNode" presStyleCnt="0"/>
      <dgm:spPr/>
    </dgm:pt>
    <dgm:pt modelId="{2C960870-EE87-3D4D-B2FA-093389DB90AE}" type="pres">
      <dgm:prSet presAssocID="{2F1E2AFD-3D58-8048-A67F-82C7582CACF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BD197C6D-9B38-4441-BF39-1EAE09181BD3}" type="pres">
      <dgm:prSet presAssocID="{5563DC58-6066-DF45-9EEB-9898737BA92D}" presName="node" presStyleLbl="node1" presStyleIdx="4" presStyleCnt="5" custScaleX="152708" custScaleY="120786" custRadScaleRad="101754" custRadScaleInc="-211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1053D-9B8F-2C4A-8FE2-04DBACFD2A62}" type="pres">
      <dgm:prSet presAssocID="{5563DC58-6066-DF45-9EEB-9898737BA92D}" presName="spNode" presStyleCnt="0"/>
      <dgm:spPr/>
    </dgm:pt>
    <dgm:pt modelId="{6E559F50-431C-3B48-9920-EEF69ED0A6D6}" type="pres">
      <dgm:prSet presAssocID="{C056A198-7459-824A-9EEB-D2380D2957F3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1B3F06EC-0422-5147-89BB-96C161FF2F72}" type="presOf" srcId="{2B2BA5BA-BDF2-D648-860E-2C5C737932FC}" destId="{D6ADED12-57EF-DE45-B1DA-27D0AB93DD26}" srcOrd="0" destOrd="0" presId="urn:microsoft.com/office/officeart/2005/8/layout/cycle6"/>
    <dgm:cxn modelId="{C99B8911-D129-9941-8A84-650E71481509}" srcId="{D372BBBD-9A7A-6A4A-8A0B-1EE5BD1527F4}" destId="{2B2BA5BA-BDF2-D648-860E-2C5C737932FC}" srcOrd="2" destOrd="0" parTransId="{2B412D52-EAA1-E446-8235-0085CA5BF10C}" sibTransId="{EF7634D8-A8FC-164E-9455-99C1F84B0648}"/>
    <dgm:cxn modelId="{90071F9E-17DD-304B-B02C-99F7B377A74E}" type="presOf" srcId="{C056A198-7459-824A-9EEB-D2380D2957F3}" destId="{6E559F50-431C-3B48-9920-EEF69ED0A6D6}" srcOrd="0" destOrd="0" presId="urn:microsoft.com/office/officeart/2005/8/layout/cycle6"/>
    <dgm:cxn modelId="{1101A783-808C-6D4B-BAFD-F75E5D37AC62}" type="presOf" srcId="{5A8C95DF-A0BE-D446-863D-8E237E9F8E38}" destId="{DACCAAA5-FC64-CC4F-8AE0-8759C9FEECC9}" srcOrd="0" destOrd="0" presId="urn:microsoft.com/office/officeart/2005/8/layout/cycle6"/>
    <dgm:cxn modelId="{FDE297E5-E253-E941-86DB-1AA9A10F1C79}" type="presOf" srcId="{D372BBBD-9A7A-6A4A-8A0B-1EE5BD1527F4}" destId="{2F88B272-F308-C343-87A9-42E8287E60A0}" srcOrd="0" destOrd="0" presId="urn:microsoft.com/office/officeart/2005/8/layout/cycle6"/>
    <dgm:cxn modelId="{3C1C1CB9-36E5-B241-A08D-A8175FD3ED19}" type="presOf" srcId="{BC8601D8-1314-D440-A0E6-899ED1C53676}" destId="{A549C119-CF76-5943-A11E-4BFC56B362DB}" srcOrd="0" destOrd="0" presId="urn:microsoft.com/office/officeart/2005/8/layout/cycle6"/>
    <dgm:cxn modelId="{9BDEA869-F189-EE42-A68A-3CED1B1DF22A}" type="presOf" srcId="{2F1E2AFD-3D58-8048-A67F-82C7582CACFD}" destId="{2C960870-EE87-3D4D-B2FA-093389DB90AE}" srcOrd="0" destOrd="0" presId="urn:microsoft.com/office/officeart/2005/8/layout/cycle6"/>
    <dgm:cxn modelId="{53C38F68-25D5-7B44-8198-057684D34311}" srcId="{D372BBBD-9A7A-6A4A-8A0B-1EE5BD1527F4}" destId="{5563DC58-6066-DF45-9EEB-9898737BA92D}" srcOrd="4" destOrd="0" parTransId="{FFAC243D-15EA-C548-9DE5-90584D59D800}" sibTransId="{C056A198-7459-824A-9EEB-D2380D2957F3}"/>
    <dgm:cxn modelId="{1BCF563A-A448-8041-AB8B-083FB527D538}" srcId="{D372BBBD-9A7A-6A4A-8A0B-1EE5BD1527F4}" destId="{5A8C95DF-A0BE-D446-863D-8E237E9F8E38}" srcOrd="1" destOrd="0" parTransId="{E195D3FE-6B8D-144E-A0AC-4C55F8D89202}" sibTransId="{BC8601D8-1314-D440-A0E6-899ED1C53676}"/>
    <dgm:cxn modelId="{20575F53-79EA-664A-BF74-68A1091FDC4C}" type="presOf" srcId="{0F90EE2D-5F0E-CB4A-8BA6-35EA3DA2A842}" destId="{530FE8CF-E021-1E4D-9EB5-DDAA7A8A1544}" srcOrd="0" destOrd="0" presId="urn:microsoft.com/office/officeart/2005/8/layout/cycle6"/>
    <dgm:cxn modelId="{8D103551-5663-0141-A5CE-79E77A59926F}" type="presOf" srcId="{769DF8EB-2420-E744-AFA9-2D62C360106F}" destId="{8050AC7E-B9D4-8446-894D-24C6F311E02A}" srcOrd="0" destOrd="0" presId="urn:microsoft.com/office/officeart/2005/8/layout/cycle6"/>
    <dgm:cxn modelId="{1CEE9C01-AEF2-B54C-87FC-A3FD273D601D}" srcId="{D372BBBD-9A7A-6A4A-8A0B-1EE5BD1527F4}" destId="{770FEB50-FB95-4245-83DC-8E455A37F3FF}" srcOrd="0" destOrd="0" parTransId="{1AAC9DA2-7348-DA4F-91EC-756E65063F84}" sibTransId="{769DF8EB-2420-E744-AFA9-2D62C360106F}"/>
    <dgm:cxn modelId="{FA5B63BD-85B5-A546-9045-1F7148568256}" srcId="{D372BBBD-9A7A-6A4A-8A0B-1EE5BD1527F4}" destId="{0F90EE2D-5F0E-CB4A-8BA6-35EA3DA2A842}" srcOrd="3" destOrd="0" parTransId="{F22BE760-B9A4-5D42-9B46-05BC8B0EC0CB}" sibTransId="{2F1E2AFD-3D58-8048-A67F-82C7582CACFD}"/>
    <dgm:cxn modelId="{26C633CF-F765-A843-9DF8-3C1761982354}" type="presOf" srcId="{770FEB50-FB95-4245-83DC-8E455A37F3FF}" destId="{7C68C7A4-4007-604D-AE0D-427424E99C5C}" srcOrd="0" destOrd="0" presId="urn:microsoft.com/office/officeart/2005/8/layout/cycle6"/>
    <dgm:cxn modelId="{FE0F09DD-BBF1-C949-9003-10FE33C9F0DB}" type="presOf" srcId="{EF7634D8-A8FC-164E-9455-99C1F84B0648}" destId="{C9BAE7C1-0CD0-0B4C-804F-80F697E9FF02}" srcOrd="0" destOrd="0" presId="urn:microsoft.com/office/officeart/2005/8/layout/cycle6"/>
    <dgm:cxn modelId="{EE0F090B-A32D-A846-B068-CA9A1EC7D433}" type="presOf" srcId="{5563DC58-6066-DF45-9EEB-9898737BA92D}" destId="{BD197C6D-9B38-4441-BF39-1EAE09181BD3}" srcOrd="0" destOrd="0" presId="urn:microsoft.com/office/officeart/2005/8/layout/cycle6"/>
    <dgm:cxn modelId="{7D6CAEA3-4AFF-964D-8A47-63C9578A9EAA}" type="presParOf" srcId="{2F88B272-F308-C343-87A9-42E8287E60A0}" destId="{7C68C7A4-4007-604D-AE0D-427424E99C5C}" srcOrd="0" destOrd="0" presId="urn:microsoft.com/office/officeart/2005/8/layout/cycle6"/>
    <dgm:cxn modelId="{5CC02C70-E56C-0340-9115-332775C74428}" type="presParOf" srcId="{2F88B272-F308-C343-87A9-42E8287E60A0}" destId="{695C0A1F-8218-E74E-9614-0556A6D28E07}" srcOrd="1" destOrd="0" presId="urn:microsoft.com/office/officeart/2005/8/layout/cycle6"/>
    <dgm:cxn modelId="{CE2E2E1E-3B94-D845-B0C9-E2C90AAC8917}" type="presParOf" srcId="{2F88B272-F308-C343-87A9-42E8287E60A0}" destId="{8050AC7E-B9D4-8446-894D-24C6F311E02A}" srcOrd="2" destOrd="0" presId="urn:microsoft.com/office/officeart/2005/8/layout/cycle6"/>
    <dgm:cxn modelId="{52A6FE8A-6685-3A43-AD21-AF16FA215F58}" type="presParOf" srcId="{2F88B272-F308-C343-87A9-42E8287E60A0}" destId="{DACCAAA5-FC64-CC4F-8AE0-8759C9FEECC9}" srcOrd="3" destOrd="0" presId="urn:microsoft.com/office/officeart/2005/8/layout/cycle6"/>
    <dgm:cxn modelId="{C36AB77A-3B20-CD41-9CD5-9DDC565C4E53}" type="presParOf" srcId="{2F88B272-F308-C343-87A9-42E8287E60A0}" destId="{9662555E-AAFB-9742-B8FA-FAC980D5434C}" srcOrd="4" destOrd="0" presId="urn:microsoft.com/office/officeart/2005/8/layout/cycle6"/>
    <dgm:cxn modelId="{1AC9D42F-6920-074C-9E02-66ABA81A449D}" type="presParOf" srcId="{2F88B272-F308-C343-87A9-42E8287E60A0}" destId="{A549C119-CF76-5943-A11E-4BFC56B362DB}" srcOrd="5" destOrd="0" presId="urn:microsoft.com/office/officeart/2005/8/layout/cycle6"/>
    <dgm:cxn modelId="{0746C3EC-7A6C-BC42-A4B0-C59236A8FC96}" type="presParOf" srcId="{2F88B272-F308-C343-87A9-42E8287E60A0}" destId="{D6ADED12-57EF-DE45-B1DA-27D0AB93DD26}" srcOrd="6" destOrd="0" presId="urn:microsoft.com/office/officeart/2005/8/layout/cycle6"/>
    <dgm:cxn modelId="{F29C02AA-21B2-914C-A41D-D158016C7DE2}" type="presParOf" srcId="{2F88B272-F308-C343-87A9-42E8287E60A0}" destId="{DD811498-562E-A74B-8364-5DD6D7C30F1F}" srcOrd="7" destOrd="0" presId="urn:microsoft.com/office/officeart/2005/8/layout/cycle6"/>
    <dgm:cxn modelId="{17A7698D-711A-5F4B-AE79-04BACC54FFD1}" type="presParOf" srcId="{2F88B272-F308-C343-87A9-42E8287E60A0}" destId="{C9BAE7C1-0CD0-0B4C-804F-80F697E9FF02}" srcOrd="8" destOrd="0" presId="urn:microsoft.com/office/officeart/2005/8/layout/cycle6"/>
    <dgm:cxn modelId="{E156E013-4563-A941-B30D-4CFA6257BD00}" type="presParOf" srcId="{2F88B272-F308-C343-87A9-42E8287E60A0}" destId="{530FE8CF-E021-1E4D-9EB5-DDAA7A8A1544}" srcOrd="9" destOrd="0" presId="urn:microsoft.com/office/officeart/2005/8/layout/cycle6"/>
    <dgm:cxn modelId="{CE3C8FE5-542F-654D-82CE-0E21613656FE}" type="presParOf" srcId="{2F88B272-F308-C343-87A9-42E8287E60A0}" destId="{C885176C-5E02-0A43-894F-B5480F34F6ED}" srcOrd="10" destOrd="0" presId="urn:microsoft.com/office/officeart/2005/8/layout/cycle6"/>
    <dgm:cxn modelId="{07BE152E-72BE-B247-B445-6A42B50F1FAF}" type="presParOf" srcId="{2F88B272-F308-C343-87A9-42E8287E60A0}" destId="{2C960870-EE87-3D4D-B2FA-093389DB90AE}" srcOrd="11" destOrd="0" presId="urn:microsoft.com/office/officeart/2005/8/layout/cycle6"/>
    <dgm:cxn modelId="{69DC4C4A-28EE-F64F-835E-4E10FCA7E5D0}" type="presParOf" srcId="{2F88B272-F308-C343-87A9-42E8287E60A0}" destId="{BD197C6D-9B38-4441-BF39-1EAE09181BD3}" srcOrd="12" destOrd="0" presId="urn:microsoft.com/office/officeart/2005/8/layout/cycle6"/>
    <dgm:cxn modelId="{F2B51499-AA5F-C740-8EEE-CE20E600F880}" type="presParOf" srcId="{2F88B272-F308-C343-87A9-42E8287E60A0}" destId="{C1D1053D-9B8F-2C4A-8FE2-04DBACFD2A62}" srcOrd="13" destOrd="0" presId="urn:microsoft.com/office/officeart/2005/8/layout/cycle6"/>
    <dgm:cxn modelId="{3DD78260-BD34-DD41-A12D-52FED571E9AC}" type="presParOf" srcId="{2F88B272-F308-C343-87A9-42E8287E60A0}" destId="{6E559F50-431C-3B48-9920-EEF69ED0A6D6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372BBBD-9A7A-6A4A-8A0B-1EE5BD1527F4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EB50-FB95-4245-83DC-8E455A37F3FF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dirty="0">
            <a:solidFill>
              <a:schemeClr val="tx1"/>
            </a:solidFill>
            <a:latin typeface="+mn-lt"/>
            <a:cs typeface="Calibri"/>
          </a:endParaRPr>
        </a:p>
      </dgm:t>
    </dgm:pt>
    <dgm:pt modelId="{1AAC9DA2-7348-DA4F-91EC-756E65063F84}" type="parTrans" cxnId="{1CEE9C01-AEF2-B54C-87FC-A3FD273D601D}">
      <dgm:prSet/>
      <dgm:spPr/>
      <dgm:t>
        <a:bodyPr/>
        <a:lstStyle/>
        <a:p>
          <a:endParaRPr lang="en-US"/>
        </a:p>
      </dgm:t>
    </dgm:pt>
    <dgm:pt modelId="{769DF8EB-2420-E744-AFA9-2D62C360106F}" type="sibTrans" cxnId="{1CEE9C01-AEF2-B54C-87FC-A3FD273D601D}">
      <dgm:prSet/>
      <dgm:spPr/>
      <dgm:t>
        <a:bodyPr/>
        <a:lstStyle/>
        <a:p>
          <a:endParaRPr lang="en-US"/>
        </a:p>
      </dgm:t>
    </dgm:pt>
    <dgm:pt modelId="{5A8C95DF-A0BE-D446-863D-8E237E9F8E38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E195D3FE-6B8D-144E-A0AC-4C55F8D89202}" type="parTrans" cxnId="{1BCF563A-A448-8041-AB8B-083FB527D538}">
      <dgm:prSet/>
      <dgm:spPr/>
      <dgm:t>
        <a:bodyPr/>
        <a:lstStyle/>
        <a:p>
          <a:endParaRPr lang="en-US"/>
        </a:p>
      </dgm:t>
    </dgm:pt>
    <dgm:pt modelId="{BC8601D8-1314-D440-A0E6-899ED1C53676}" type="sibTrans" cxnId="{1BCF563A-A448-8041-AB8B-083FB527D538}">
      <dgm:prSet/>
      <dgm:spPr/>
      <dgm:t>
        <a:bodyPr/>
        <a:lstStyle/>
        <a:p>
          <a:endParaRPr lang="en-US"/>
        </a:p>
      </dgm:t>
    </dgm:pt>
    <dgm:pt modelId="{2B2BA5BA-BDF2-D648-860E-2C5C737932FC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2B412D52-EAA1-E446-8235-0085CA5BF10C}" type="parTrans" cxnId="{C99B8911-D129-9941-8A84-650E71481509}">
      <dgm:prSet/>
      <dgm:spPr/>
      <dgm:t>
        <a:bodyPr/>
        <a:lstStyle/>
        <a:p>
          <a:endParaRPr lang="en-US"/>
        </a:p>
      </dgm:t>
    </dgm:pt>
    <dgm:pt modelId="{EF7634D8-A8FC-164E-9455-99C1F84B0648}" type="sibTrans" cxnId="{C99B8911-D129-9941-8A84-650E71481509}">
      <dgm:prSet/>
      <dgm:spPr/>
      <dgm:t>
        <a:bodyPr/>
        <a:lstStyle/>
        <a:p>
          <a:endParaRPr lang="en-US"/>
        </a:p>
      </dgm:t>
    </dgm:pt>
    <dgm:pt modelId="{0F90EE2D-5F0E-CB4A-8BA6-35EA3DA2A842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22BE760-B9A4-5D42-9B46-05BC8B0EC0CB}" type="parTrans" cxnId="{FA5B63BD-85B5-A546-9045-1F7148568256}">
      <dgm:prSet/>
      <dgm:spPr/>
      <dgm:t>
        <a:bodyPr/>
        <a:lstStyle/>
        <a:p>
          <a:endParaRPr lang="en-US"/>
        </a:p>
      </dgm:t>
    </dgm:pt>
    <dgm:pt modelId="{2F1E2AFD-3D58-8048-A67F-82C7582CACFD}" type="sibTrans" cxnId="{FA5B63BD-85B5-A546-9045-1F7148568256}">
      <dgm:prSet/>
      <dgm:spPr/>
      <dgm:t>
        <a:bodyPr/>
        <a:lstStyle/>
        <a:p>
          <a:endParaRPr lang="en-US"/>
        </a:p>
      </dgm:t>
    </dgm:pt>
    <dgm:pt modelId="{5563DC58-6066-DF45-9EEB-9898737BA92D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FAC243D-15EA-C548-9DE5-90584D59D800}" type="parTrans" cxnId="{53C38F68-25D5-7B44-8198-057684D34311}">
      <dgm:prSet/>
      <dgm:spPr/>
      <dgm:t>
        <a:bodyPr/>
        <a:lstStyle/>
        <a:p>
          <a:endParaRPr lang="en-US"/>
        </a:p>
      </dgm:t>
    </dgm:pt>
    <dgm:pt modelId="{C056A198-7459-824A-9EEB-D2380D2957F3}" type="sibTrans" cxnId="{53C38F68-25D5-7B44-8198-057684D34311}">
      <dgm:prSet/>
      <dgm:spPr/>
      <dgm:t>
        <a:bodyPr/>
        <a:lstStyle/>
        <a:p>
          <a:endParaRPr lang="en-US"/>
        </a:p>
      </dgm:t>
    </dgm:pt>
    <dgm:pt modelId="{2F88B272-F308-C343-87A9-42E8287E60A0}" type="pres">
      <dgm:prSet presAssocID="{D372BBBD-9A7A-6A4A-8A0B-1EE5BD1527F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68C7A4-4007-604D-AE0D-427424E99C5C}" type="pres">
      <dgm:prSet presAssocID="{770FEB50-FB95-4245-83DC-8E455A37F3FF}" presName="node" presStyleLbl="node1" presStyleIdx="0" presStyleCnt="5" custScaleX="152708" custScaleY="120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5C0A1F-8218-E74E-9614-0556A6D28E07}" type="pres">
      <dgm:prSet presAssocID="{770FEB50-FB95-4245-83DC-8E455A37F3FF}" presName="spNode" presStyleCnt="0"/>
      <dgm:spPr/>
    </dgm:pt>
    <dgm:pt modelId="{8050AC7E-B9D4-8446-894D-24C6F311E02A}" type="pres">
      <dgm:prSet presAssocID="{769DF8EB-2420-E744-AFA9-2D62C360106F}" presName="sibTrans" presStyleLbl="sibTrans1D1" presStyleIdx="0" presStyleCnt="5"/>
      <dgm:spPr/>
      <dgm:t>
        <a:bodyPr/>
        <a:lstStyle/>
        <a:p>
          <a:endParaRPr lang="en-US"/>
        </a:p>
      </dgm:t>
    </dgm:pt>
    <dgm:pt modelId="{DACCAAA5-FC64-CC4F-8AE0-8759C9FEECC9}" type="pres">
      <dgm:prSet presAssocID="{5A8C95DF-A0BE-D446-863D-8E237E9F8E38}" presName="node" presStyleLbl="node1" presStyleIdx="1" presStyleCnt="5" custScaleX="152708" custScaleY="120786" custRadScaleRad="100961" custRadScaleInc="206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2555E-AAFB-9742-B8FA-FAC980D5434C}" type="pres">
      <dgm:prSet presAssocID="{5A8C95DF-A0BE-D446-863D-8E237E9F8E38}" presName="spNode" presStyleCnt="0"/>
      <dgm:spPr/>
    </dgm:pt>
    <dgm:pt modelId="{A549C119-CF76-5943-A11E-4BFC56B362DB}" type="pres">
      <dgm:prSet presAssocID="{BC8601D8-1314-D440-A0E6-899ED1C53676}" presName="sibTrans" presStyleLbl="sibTrans1D1" presStyleIdx="1" presStyleCnt="5"/>
      <dgm:spPr/>
      <dgm:t>
        <a:bodyPr/>
        <a:lstStyle/>
        <a:p>
          <a:endParaRPr lang="en-US"/>
        </a:p>
      </dgm:t>
    </dgm:pt>
    <dgm:pt modelId="{D6ADED12-57EF-DE45-B1DA-27D0AB93DD26}" type="pres">
      <dgm:prSet presAssocID="{2B2BA5BA-BDF2-D648-860E-2C5C737932FC}" presName="node" presStyleLbl="node1" presStyleIdx="2" presStyleCnt="5" custScaleX="152708" custScaleY="120786" custRadScaleRad="105099" custRadScaleInc="-398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11498-562E-A74B-8364-5DD6D7C30F1F}" type="pres">
      <dgm:prSet presAssocID="{2B2BA5BA-BDF2-D648-860E-2C5C737932FC}" presName="spNode" presStyleCnt="0"/>
      <dgm:spPr/>
    </dgm:pt>
    <dgm:pt modelId="{C9BAE7C1-0CD0-0B4C-804F-80F697E9FF02}" type="pres">
      <dgm:prSet presAssocID="{EF7634D8-A8FC-164E-9455-99C1F84B0648}" presName="sibTrans" presStyleLbl="sibTrans1D1" presStyleIdx="2" presStyleCnt="5"/>
      <dgm:spPr/>
      <dgm:t>
        <a:bodyPr/>
        <a:lstStyle/>
        <a:p>
          <a:endParaRPr lang="en-US"/>
        </a:p>
      </dgm:t>
    </dgm:pt>
    <dgm:pt modelId="{530FE8CF-E021-1E4D-9EB5-DDAA7A8A1544}" type="pres">
      <dgm:prSet presAssocID="{0F90EE2D-5F0E-CB4A-8BA6-35EA3DA2A842}" presName="node" presStyleLbl="node1" presStyleIdx="3" presStyleCnt="5" custScaleX="152708" custScaleY="120786" custRadScaleRad="104523" custRadScaleInc="359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85176C-5E02-0A43-894F-B5480F34F6ED}" type="pres">
      <dgm:prSet presAssocID="{0F90EE2D-5F0E-CB4A-8BA6-35EA3DA2A842}" presName="spNode" presStyleCnt="0"/>
      <dgm:spPr/>
    </dgm:pt>
    <dgm:pt modelId="{2C960870-EE87-3D4D-B2FA-093389DB90AE}" type="pres">
      <dgm:prSet presAssocID="{2F1E2AFD-3D58-8048-A67F-82C7582CACFD}" presName="sibTrans" presStyleLbl="sibTrans1D1" presStyleIdx="3" presStyleCnt="5"/>
      <dgm:spPr/>
      <dgm:t>
        <a:bodyPr/>
        <a:lstStyle/>
        <a:p>
          <a:endParaRPr lang="en-US"/>
        </a:p>
      </dgm:t>
    </dgm:pt>
    <dgm:pt modelId="{BD197C6D-9B38-4441-BF39-1EAE09181BD3}" type="pres">
      <dgm:prSet presAssocID="{5563DC58-6066-DF45-9EEB-9898737BA92D}" presName="node" presStyleLbl="node1" presStyleIdx="4" presStyleCnt="5" custScaleX="152708" custScaleY="120786" custRadScaleRad="101754" custRadScaleInc="-211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1053D-9B8F-2C4A-8FE2-04DBACFD2A62}" type="pres">
      <dgm:prSet presAssocID="{5563DC58-6066-DF45-9EEB-9898737BA92D}" presName="spNode" presStyleCnt="0"/>
      <dgm:spPr/>
    </dgm:pt>
    <dgm:pt modelId="{6E559F50-431C-3B48-9920-EEF69ED0A6D6}" type="pres">
      <dgm:prSet presAssocID="{C056A198-7459-824A-9EEB-D2380D2957F3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C99B8911-D129-9941-8A84-650E71481509}" srcId="{D372BBBD-9A7A-6A4A-8A0B-1EE5BD1527F4}" destId="{2B2BA5BA-BDF2-D648-860E-2C5C737932FC}" srcOrd="2" destOrd="0" parTransId="{2B412D52-EAA1-E446-8235-0085CA5BF10C}" sibTransId="{EF7634D8-A8FC-164E-9455-99C1F84B0648}"/>
    <dgm:cxn modelId="{6E45254F-2CC8-6942-A5A7-3F7DF66E7D18}" type="presOf" srcId="{5A8C95DF-A0BE-D446-863D-8E237E9F8E38}" destId="{DACCAAA5-FC64-CC4F-8AE0-8759C9FEECC9}" srcOrd="0" destOrd="0" presId="urn:microsoft.com/office/officeart/2005/8/layout/cycle6"/>
    <dgm:cxn modelId="{181A6B5C-7C70-F049-A93C-59B9C34FAB46}" type="presOf" srcId="{D372BBBD-9A7A-6A4A-8A0B-1EE5BD1527F4}" destId="{2F88B272-F308-C343-87A9-42E8287E60A0}" srcOrd="0" destOrd="0" presId="urn:microsoft.com/office/officeart/2005/8/layout/cycle6"/>
    <dgm:cxn modelId="{BBC620DB-BFC6-1542-BD02-288F469B90F6}" type="presOf" srcId="{C056A198-7459-824A-9EEB-D2380D2957F3}" destId="{6E559F50-431C-3B48-9920-EEF69ED0A6D6}" srcOrd="0" destOrd="0" presId="urn:microsoft.com/office/officeart/2005/8/layout/cycle6"/>
    <dgm:cxn modelId="{5821ADC6-E781-6448-A33F-F5D9C369C9C0}" type="presOf" srcId="{EF7634D8-A8FC-164E-9455-99C1F84B0648}" destId="{C9BAE7C1-0CD0-0B4C-804F-80F697E9FF02}" srcOrd="0" destOrd="0" presId="urn:microsoft.com/office/officeart/2005/8/layout/cycle6"/>
    <dgm:cxn modelId="{35CD59E0-7160-0E47-9954-3C7D900FD3D4}" type="presOf" srcId="{0F90EE2D-5F0E-CB4A-8BA6-35EA3DA2A842}" destId="{530FE8CF-E021-1E4D-9EB5-DDAA7A8A1544}" srcOrd="0" destOrd="0" presId="urn:microsoft.com/office/officeart/2005/8/layout/cycle6"/>
    <dgm:cxn modelId="{D90FC874-8590-054B-8FB9-703004609A7F}" type="presOf" srcId="{2F1E2AFD-3D58-8048-A67F-82C7582CACFD}" destId="{2C960870-EE87-3D4D-B2FA-093389DB90AE}" srcOrd="0" destOrd="0" presId="urn:microsoft.com/office/officeart/2005/8/layout/cycle6"/>
    <dgm:cxn modelId="{53C38F68-25D5-7B44-8198-057684D34311}" srcId="{D372BBBD-9A7A-6A4A-8A0B-1EE5BD1527F4}" destId="{5563DC58-6066-DF45-9EEB-9898737BA92D}" srcOrd="4" destOrd="0" parTransId="{FFAC243D-15EA-C548-9DE5-90584D59D800}" sibTransId="{C056A198-7459-824A-9EEB-D2380D2957F3}"/>
    <dgm:cxn modelId="{D310B0EC-F921-7745-ADFE-D241E1FF8338}" type="presOf" srcId="{770FEB50-FB95-4245-83DC-8E455A37F3FF}" destId="{7C68C7A4-4007-604D-AE0D-427424E99C5C}" srcOrd="0" destOrd="0" presId="urn:microsoft.com/office/officeart/2005/8/layout/cycle6"/>
    <dgm:cxn modelId="{C78DE631-488B-224F-AE0D-7A0B3375F097}" type="presOf" srcId="{769DF8EB-2420-E744-AFA9-2D62C360106F}" destId="{8050AC7E-B9D4-8446-894D-24C6F311E02A}" srcOrd="0" destOrd="0" presId="urn:microsoft.com/office/officeart/2005/8/layout/cycle6"/>
    <dgm:cxn modelId="{1BCF563A-A448-8041-AB8B-083FB527D538}" srcId="{D372BBBD-9A7A-6A4A-8A0B-1EE5BD1527F4}" destId="{5A8C95DF-A0BE-D446-863D-8E237E9F8E38}" srcOrd="1" destOrd="0" parTransId="{E195D3FE-6B8D-144E-A0AC-4C55F8D89202}" sibTransId="{BC8601D8-1314-D440-A0E6-899ED1C53676}"/>
    <dgm:cxn modelId="{B316B184-96AB-9B45-B820-D9C37C15E917}" type="presOf" srcId="{5563DC58-6066-DF45-9EEB-9898737BA92D}" destId="{BD197C6D-9B38-4441-BF39-1EAE09181BD3}" srcOrd="0" destOrd="0" presId="urn:microsoft.com/office/officeart/2005/8/layout/cycle6"/>
    <dgm:cxn modelId="{EE9E8EFC-4FDC-1643-920B-73031E4C964F}" type="presOf" srcId="{2B2BA5BA-BDF2-D648-860E-2C5C737932FC}" destId="{D6ADED12-57EF-DE45-B1DA-27D0AB93DD26}" srcOrd="0" destOrd="0" presId="urn:microsoft.com/office/officeart/2005/8/layout/cycle6"/>
    <dgm:cxn modelId="{1CEE9C01-AEF2-B54C-87FC-A3FD273D601D}" srcId="{D372BBBD-9A7A-6A4A-8A0B-1EE5BD1527F4}" destId="{770FEB50-FB95-4245-83DC-8E455A37F3FF}" srcOrd="0" destOrd="0" parTransId="{1AAC9DA2-7348-DA4F-91EC-756E65063F84}" sibTransId="{769DF8EB-2420-E744-AFA9-2D62C360106F}"/>
    <dgm:cxn modelId="{FA5B63BD-85B5-A546-9045-1F7148568256}" srcId="{D372BBBD-9A7A-6A4A-8A0B-1EE5BD1527F4}" destId="{0F90EE2D-5F0E-CB4A-8BA6-35EA3DA2A842}" srcOrd="3" destOrd="0" parTransId="{F22BE760-B9A4-5D42-9B46-05BC8B0EC0CB}" sibTransId="{2F1E2AFD-3D58-8048-A67F-82C7582CACFD}"/>
    <dgm:cxn modelId="{335B1D8A-89DA-7A43-8C96-38CDD175D373}" type="presOf" srcId="{BC8601D8-1314-D440-A0E6-899ED1C53676}" destId="{A549C119-CF76-5943-A11E-4BFC56B362DB}" srcOrd="0" destOrd="0" presId="urn:microsoft.com/office/officeart/2005/8/layout/cycle6"/>
    <dgm:cxn modelId="{2D02B4FE-0813-404C-8C8F-027BB69A9121}" type="presParOf" srcId="{2F88B272-F308-C343-87A9-42E8287E60A0}" destId="{7C68C7A4-4007-604D-AE0D-427424E99C5C}" srcOrd="0" destOrd="0" presId="urn:microsoft.com/office/officeart/2005/8/layout/cycle6"/>
    <dgm:cxn modelId="{198124E9-FE19-D540-8267-80046E09DCC7}" type="presParOf" srcId="{2F88B272-F308-C343-87A9-42E8287E60A0}" destId="{695C0A1F-8218-E74E-9614-0556A6D28E07}" srcOrd="1" destOrd="0" presId="urn:microsoft.com/office/officeart/2005/8/layout/cycle6"/>
    <dgm:cxn modelId="{5DFD290D-6DB2-384D-9D79-897A0128ACE4}" type="presParOf" srcId="{2F88B272-F308-C343-87A9-42E8287E60A0}" destId="{8050AC7E-B9D4-8446-894D-24C6F311E02A}" srcOrd="2" destOrd="0" presId="urn:microsoft.com/office/officeart/2005/8/layout/cycle6"/>
    <dgm:cxn modelId="{5E384A2F-7F7B-BC43-AE8A-1FDB370E37BB}" type="presParOf" srcId="{2F88B272-F308-C343-87A9-42E8287E60A0}" destId="{DACCAAA5-FC64-CC4F-8AE0-8759C9FEECC9}" srcOrd="3" destOrd="0" presId="urn:microsoft.com/office/officeart/2005/8/layout/cycle6"/>
    <dgm:cxn modelId="{E352466A-3EA6-C046-8E2C-366332BF453E}" type="presParOf" srcId="{2F88B272-F308-C343-87A9-42E8287E60A0}" destId="{9662555E-AAFB-9742-B8FA-FAC980D5434C}" srcOrd="4" destOrd="0" presId="urn:microsoft.com/office/officeart/2005/8/layout/cycle6"/>
    <dgm:cxn modelId="{7C4D5740-7049-9F49-BE02-FB279A5A73A0}" type="presParOf" srcId="{2F88B272-F308-C343-87A9-42E8287E60A0}" destId="{A549C119-CF76-5943-A11E-4BFC56B362DB}" srcOrd="5" destOrd="0" presId="urn:microsoft.com/office/officeart/2005/8/layout/cycle6"/>
    <dgm:cxn modelId="{509840D0-0604-9444-BF72-E60FD8314C57}" type="presParOf" srcId="{2F88B272-F308-C343-87A9-42E8287E60A0}" destId="{D6ADED12-57EF-DE45-B1DA-27D0AB93DD26}" srcOrd="6" destOrd="0" presId="urn:microsoft.com/office/officeart/2005/8/layout/cycle6"/>
    <dgm:cxn modelId="{D2CDD85A-E0D8-4249-91BE-9A8D2405F0C1}" type="presParOf" srcId="{2F88B272-F308-C343-87A9-42E8287E60A0}" destId="{DD811498-562E-A74B-8364-5DD6D7C30F1F}" srcOrd="7" destOrd="0" presId="urn:microsoft.com/office/officeart/2005/8/layout/cycle6"/>
    <dgm:cxn modelId="{5ECE9462-091F-5446-BECD-F0AD8896ECFB}" type="presParOf" srcId="{2F88B272-F308-C343-87A9-42E8287E60A0}" destId="{C9BAE7C1-0CD0-0B4C-804F-80F697E9FF02}" srcOrd="8" destOrd="0" presId="urn:microsoft.com/office/officeart/2005/8/layout/cycle6"/>
    <dgm:cxn modelId="{62F9257A-90E8-AD42-BAA1-EBA4346336C2}" type="presParOf" srcId="{2F88B272-F308-C343-87A9-42E8287E60A0}" destId="{530FE8CF-E021-1E4D-9EB5-DDAA7A8A1544}" srcOrd="9" destOrd="0" presId="urn:microsoft.com/office/officeart/2005/8/layout/cycle6"/>
    <dgm:cxn modelId="{BCBBB3C2-0F8E-614D-AC80-5020D1A40E3F}" type="presParOf" srcId="{2F88B272-F308-C343-87A9-42E8287E60A0}" destId="{C885176C-5E02-0A43-894F-B5480F34F6ED}" srcOrd="10" destOrd="0" presId="urn:microsoft.com/office/officeart/2005/8/layout/cycle6"/>
    <dgm:cxn modelId="{22AE5CC4-E643-DB4C-B9A4-ADBF8884D03D}" type="presParOf" srcId="{2F88B272-F308-C343-87A9-42E8287E60A0}" destId="{2C960870-EE87-3D4D-B2FA-093389DB90AE}" srcOrd="11" destOrd="0" presId="urn:microsoft.com/office/officeart/2005/8/layout/cycle6"/>
    <dgm:cxn modelId="{21498D61-D3EB-0748-A7B7-9400EA5A7D45}" type="presParOf" srcId="{2F88B272-F308-C343-87A9-42E8287E60A0}" destId="{BD197C6D-9B38-4441-BF39-1EAE09181BD3}" srcOrd="12" destOrd="0" presId="urn:microsoft.com/office/officeart/2005/8/layout/cycle6"/>
    <dgm:cxn modelId="{E5A02B47-3658-434B-86B8-7E85FFAAA299}" type="presParOf" srcId="{2F88B272-F308-C343-87A9-42E8287E60A0}" destId="{C1D1053D-9B8F-2C4A-8FE2-04DBACFD2A62}" srcOrd="13" destOrd="0" presId="urn:microsoft.com/office/officeart/2005/8/layout/cycle6"/>
    <dgm:cxn modelId="{180CDADA-BA70-9A4F-8D27-F8EA7373C3E2}" type="presParOf" srcId="{2F88B272-F308-C343-87A9-42E8287E60A0}" destId="{6E559F50-431C-3B48-9920-EEF69ED0A6D6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72BBBD-9A7A-6A4A-8A0B-1EE5BD1527F4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EB50-FB95-4245-83DC-8E455A37F3FF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dirty="0">
            <a:solidFill>
              <a:schemeClr val="tx1"/>
            </a:solidFill>
            <a:latin typeface="+mn-lt"/>
            <a:cs typeface="Calibri"/>
          </a:endParaRPr>
        </a:p>
      </dgm:t>
    </dgm:pt>
    <dgm:pt modelId="{1AAC9DA2-7348-DA4F-91EC-756E65063F84}" type="parTrans" cxnId="{1CEE9C01-AEF2-B54C-87FC-A3FD273D601D}">
      <dgm:prSet/>
      <dgm:spPr/>
      <dgm:t>
        <a:bodyPr/>
        <a:lstStyle/>
        <a:p>
          <a:endParaRPr lang="en-US"/>
        </a:p>
      </dgm:t>
    </dgm:pt>
    <dgm:pt modelId="{769DF8EB-2420-E744-AFA9-2D62C360106F}" type="sibTrans" cxnId="{1CEE9C01-AEF2-B54C-87FC-A3FD273D601D}">
      <dgm:prSet/>
      <dgm:spPr/>
      <dgm:t>
        <a:bodyPr/>
        <a:lstStyle/>
        <a:p>
          <a:endParaRPr lang="en-US"/>
        </a:p>
      </dgm:t>
    </dgm:pt>
    <dgm:pt modelId="{5A8C95DF-A0BE-D446-863D-8E237E9F8E38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E195D3FE-6B8D-144E-A0AC-4C55F8D89202}" type="parTrans" cxnId="{1BCF563A-A448-8041-AB8B-083FB527D538}">
      <dgm:prSet/>
      <dgm:spPr/>
      <dgm:t>
        <a:bodyPr/>
        <a:lstStyle/>
        <a:p>
          <a:endParaRPr lang="en-US"/>
        </a:p>
      </dgm:t>
    </dgm:pt>
    <dgm:pt modelId="{BC8601D8-1314-D440-A0E6-899ED1C53676}" type="sibTrans" cxnId="{1BCF563A-A448-8041-AB8B-083FB527D538}">
      <dgm:prSet/>
      <dgm:spPr/>
      <dgm:t>
        <a:bodyPr/>
        <a:lstStyle/>
        <a:p>
          <a:endParaRPr lang="en-US"/>
        </a:p>
      </dgm:t>
    </dgm:pt>
    <dgm:pt modelId="{2B2BA5BA-BDF2-D648-860E-2C5C737932FC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Novel findings that have broader relevance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2B412D52-EAA1-E446-8235-0085CA5BF10C}" type="parTrans" cxnId="{C99B8911-D129-9941-8A84-650E71481509}">
      <dgm:prSet/>
      <dgm:spPr/>
      <dgm:t>
        <a:bodyPr/>
        <a:lstStyle/>
        <a:p>
          <a:endParaRPr lang="en-US"/>
        </a:p>
      </dgm:t>
    </dgm:pt>
    <dgm:pt modelId="{EF7634D8-A8FC-164E-9455-99C1F84B0648}" type="sibTrans" cxnId="{C99B8911-D129-9941-8A84-650E71481509}">
      <dgm:prSet/>
      <dgm:spPr/>
      <dgm:t>
        <a:bodyPr/>
        <a:lstStyle/>
        <a:p>
          <a:endParaRPr lang="en-US"/>
        </a:p>
      </dgm:t>
    </dgm:pt>
    <dgm:pt modelId="{5563DC58-6066-DF45-9EEB-9898737BA92D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dirty="0">
            <a:solidFill>
              <a:srgbClr val="000000"/>
            </a:solidFill>
            <a:latin typeface="+mn-lt"/>
            <a:cs typeface="Calibri"/>
          </a:endParaRPr>
        </a:p>
      </dgm:t>
    </dgm:pt>
    <dgm:pt modelId="{FFAC243D-15EA-C548-9DE5-90584D59D800}" type="parTrans" cxnId="{53C38F68-25D5-7B44-8198-057684D34311}">
      <dgm:prSet/>
      <dgm:spPr/>
      <dgm:t>
        <a:bodyPr/>
        <a:lstStyle/>
        <a:p>
          <a:endParaRPr lang="en-US"/>
        </a:p>
      </dgm:t>
    </dgm:pt>
    <dgm:pt modelId="{C056A198-7459-824A-9EEB-D2380D2957F3}" type="sibTrans" cxnId="{53C38F68-25D5-7B44-8198-057684D34311}">
      <dgm:prSet/>
      <dgm:spPr/>
      <dgm:t>
        <a:bodyPr/>
        <a:lstStyle/>
        <a:p>
          <a:endParaRPr lang="en-US"/>
        </a:p>
      </dgm:t>
    </dgm:pt>
    <dgm:pt modelId="{2F88B272-F308-C343-87A9-42E8287E60A0}" type="pres">
      <dgm:prSet presAssocID="{D372BBBD-9A7A-6A4A-8A0B-1EE5BD1527F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68C7A4-4007-604D-AE0D-427424E99C5C}" type="pres">
      <dgm:prSet presAssocID="{770FEB50-FB95-4245-83DC-8E455A37F3FF}" presName="node" presStyleLbl="node1" presStyleIdx="0" presStyleCnt="4" custScaleX="152708" custScaleY="120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5C0A1F-8218-E74E-9614-0556A6D28E07}" type="pres">
      <dgm:prSet presAssocID="{770FEB50-FB95-4245-83DC-8E455A37F3FF}" presName="spNode" presStyleCnt="0"/>
      <dgm:spPr/>
    </dgm:pt>
    <dgm:pt modelId="{8050AC7E-B9D4-8446-894D-24C6F311E02A}" type="pres">
      <dgm:prSet presAssocID="{769DF8EB-2420-E744-AFA9-2D62C360106F}" presName="sibTrans" presStyleLbl="sibTrans1D1" presStyleIdx="0" presStyleCnt="4"/>
      <dgm:spPr/>
      <dgm:t>
        <a:bodyPr/>
        <a:lstStyle/>
        <a:p>
          <a:endParaRPr lang="en-US"/>
        </a:p>
      </dgm:t>
    </dgm:pt>
    <dgm:pt modelId="{DACCAAA5-FC64-CC4F-8AE0-8759C9FEECC9}" type="pres">
      <dgm:prSet presAssocID="{5A8C95DF-A0BE-D446-863D-8E237E9F8E38}" presName="node" presStyleLbl="node1" presStyleIdx="1" presStyleCnt="4" custScaleX="152708" custScaleY="120786" custRadScaleRad="98852" custRadScaleInc="-269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2555E-AAFB-9742-B8FA-FAC980D5434C}" type="pres">
      <dgm:prSet presAssocID="{5A8C95DF-A0BE-D446-863D-8E237E9F8E38}" presName="spNode" presStyleCnt="0"/>
      <dgm:spPr/>
    </dgm:pt>
    <dgm:pt modelId="{A549C119-CF76-5943-A11E-4BFC56B362DB}" type="pres">
      <dgm:prSet presAssocID="{BC8601D8-1314-D440-A0E6-899ED1C53676}" presName="sibTrans" presStyleLbl="sibTrans1D1" presStyleIdx="1" presStyleCnt="4"/>
      <dgm:spPr/>
      <dgm:t>
        <a:bodyPr/>
        <a:lstStyle/>
        <a:p>
          <a:endParaRPr lang="en-US"/>
        </a:p>
      </dgm:t>
    </dgm:pt>
    <dgm:pt modelId="{D6ADED12-57EF-DE45-B1DA-27D0AB93DD26}" type="pres">
      <dgm:prSet presAssocID="{2B2BA5BA-BDF2-D648-860E-2C5C737932FC}" presName="node" presStyleLbl="node1" presStyleIdx="2" presStyleCnt="4" custScaleX="152708" custScaleY="163151" custRadScaleRad="113091" custRadScaleInc="-95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811498-562E-A74B-8364-5DD6D7C30F1F}" type="pres">
      <dgm:prSet presAssocID="{2B2BA5BA-BDF2-D648-860E-2C5C737932FC}" presName="spNode" presStyleCnt="0"/>
      <dgm:spPr/>
    </dgm:pt>
    <dgm:pt modelId="{C9BAE7C1-0CD0-0B4C-804F-80F697E9FF02}" type="pres">
      <dgm:prSet presAssocID="{EF7634D8-A8FC-164E-9455-99C1F84B0648}" presName="sibTrans" presStyleLbl="sibTrans1D1" presStyleIdx="2" presStyleCnt="4"/>
      <dgm:spPr/>
      <dgm:t>
        <a:bodyPr/>
        <a:lstStyle/>
        <a:p>
          <a:endParaRPr lang="en-US"/>
        </a:p>
      </dgm:t>
    </dgm:pt>
    <dgm:pt modelId="{BD197C6D-9B38-4441-BF39-1EAE09181BD3}" type="pres">
      <dgm:prSet presAssocID="{5563DC58-6066-DF45-9EEB-9898737BA92D}" presName="node" presStyleLbl="node1" presStyleIdx="3" presStyleCnt="4" custScaleX="152708" custScaleY="120786" custRadScaleRad="98415" custRadScaleInc="201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D1053D-9B8F-2C4A-8FE2-04DBACFD2A62}" type="pres">
      <dgm:prSet presAssocID="{5563DC58-6066-DF45-9EEB-9898737BA92D}" presName="spNode" presStyleCnt="0"/>
      <dgm:spPr/>
    </dgm:pt>
    <dgm:pt modelId="{6E559F50-431C-3B48-9920-EEF69ED0A6D6}" type="pres">
      <dgm:prSet presAssocID="{C056A198-7459-824A-9EEB-D2380D2957F3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C99B8911-D129-9941-8A84-650E71481509}" srcId="{D372BBBD-9A7A-6A4A-8A0B-1EE5BD1527F4}" destId="{2B2BA5BA-BDF2-D648-860E-2C5C737932FC}" srcOrd="2" destOrd="0" parTransId="{2B412D52-EAA1-E446-8235-0085CA5BF10C}" sibTransId="{EF7634D8-A8FC-164E-9455-99C1F84B0648}"/>
    <dgm:cxn modelId="{861B65B6-C40B-964B-8AEC-93D046E65AA2}" type="presOf" srcId="{2B2BA5BA-BDF2-D648-860E-2C5C737932FC}" destId="{D6ADED12-57EF-DE45-B1DA-27D0AB93DD26}" srcOrd="0" destOrd="0" presId="urn:microsoft.com/office/officeart/2005/8/layout/cycle6"/>
    <dgm:cxn modelId="{ECB82A05-3E00-5643-9FBE-D2ECED574820}" type="presOf" srcId="{D372BBBD-9A7A-6A4A-8A0B-1EE5BD1527F4}" destId="{2F88B272-F308-C343-87A9-42E8287E60A0}" srcOrd="0" destOrd="0" presId="urn:microsoft.com/office/officeart/2005/8/layout/cycle6"/>
    <dgm:cxn modelId="{55F3A8C0-7F33-4E46-9131-B6274FB29A5F}" type="presOf" srcId="{EF7634D8-A8FC-164E-9455-99C1F84B0648}" destId="{C9BAE7C1-0CD0-0B4C-804F-80F697E9FF02}" srcOrd="0" destOrd="0" presId="urn:microsoft.com/office/officeart/2005/8/layout/cycle6"/>
    <dgm:cxn modelId="{53C38F68-25D5-7B44-8198-057684D34311}" srcId="{D372BBBD-9A7A-6A4A-8A0B-1EE5BD1527F4}" destId="{5563DC58-6066-DF45-9EEB-9898737BA92D}" srcOrd="3" destOrd="0" parTransId="{FFAC243D-15EA-C548-9DE5-90584D59D800}" sibTransId="{C056A198-7459-824A-9EEB-D2380D2957F3}"/>
    <dgm:cxn modelId="{1BCF563A-A448-8041-AB8B-083FB527D538}" srcId="{D372BBBD-9A7A-6A4A-8A0B-1EE5BD1527F4}" destId="{5A8C95DF-A0BE-D446-863D-8E237E9F8E38}" srcOrd="1" destOrd="0" parTransId="{E195D3FE-6B8D-144E-A0AC-4C55F8D89202}" sibTransId="{BC8601D8-1314-D440-A0E6-899ED1C53676}"/>
    <dgm:cxn modelId="{8E483F61-EF7E-0445-864C-BF6A240FA859}" type="presOf" srcId="{C056A198-7459-824A-9EEB-D2380D2957F3}" destId="{6E559F50-431C-3B48-9920-EEF69ED0A6D6}" srcOrd="0" destOrd="0" presId="urn:microsoft.com/office/officeart/2005/8/layout/cycle6"/>
    <dgm:cxn modelId="{1CEE9C01-AEF2-B54C-87FC-A3FD273D601D}" srcId="{D372BBBD-9A7A-6A4A-8A0B-1EE5BD1527F4}" destId="{770FEB50-FB95-4245-83DC-8E455A37F3FF}" srcOrd="0" destOrd="0" parTransId="{1AAC9DA2-7348-DA4F-91EC-756E65063F84}" sibTransId="{769DF8EB-2420-E744-AFA9-2D62C360106F}"/>
    <dgm:cxn modelId="{7D51F754-BEB9-2E42-B326-0FC4B9F617DB}" type="presOf" srcId="{770FEB50-FB95-4245-83DC-8E455A37F3FF}" destId="{7C68C7A4-4007-604D-AE0D-427424E99C5C}" srcOrd="0" destOrd="0" presId="urn:microsoft.com/office/officeart/2005/8/layout/cycle6"/>
    <dgm:cxn modelId="{0BE0700B-5B2D-F749-95D0-4C21EF539F28}" type="presOf" srcId="{769DF8EB-2420-E744-AFA9-2D62C360106F}" destId="{8050AC7E-B9D4-8446-894D-24C6F311E02A}" srcOrd="0" destOrd="0" presId="urn:microsoft.com/office/officeart/2005/8/layout/cycle6"/>
    <dgm:cxn modelId="{3CFEE9E3-6C42-C841-9D4A-CDC855E860D8}" type="presOf" srcId="{5A8C95DF-A0BE-D446-863D-8E237E9F8E38}" destId="{DACCAAA5-FC64-CC4F-8AE0-8759C9FEECC9}" srcOrd="0" destOrd="0" presId="urn:microsoft.com/office/officeart/2005/8/layout/cycle6"/>
    <dgm:cxn modelId="{D9F80FD5-ADF7-824D-A979-AE5431D600E1}" type="presOf" srcId="{5563DC58-6066-DF45-9EEB-9898737BA92D}" destId="{BD197C6D-9B38-4441-BF39-1EAE09181BD3}" srcOrd="0" destOrd="0" presId="urn:microsoft.com/office/officeart/2005/8/layout/cycle6"/>
    <dgm:cxn modelId="{05732B08-E24A-084A-AFAE-9A9C7E29A8CD}" type="presOf" srcId="{BC8601D8-1314-D440-A0E6-899ED1C53676}" destId="{A549C119-CF76-5943-A11E-4BFC56B362DB}" srcOrd="0" destOrd="0" presId="urn:microsoft.com/office/officeart/2005/8/layout/cycle6"/>
    <dgm:cxn modelId="{708074E3-7750-2C43-BF34-ADCBD80C6496}" type="presParOf" srcId="{2F88B272-F308-C343-87A9-42E8287E60A0}" destId="{7C68C7A4-4007-604D-AE0D-427424E99C5C}" srcOrd="0" destOrd="0" presId="urn:microsoft.com/office/officeart/2005/8/layout/cycle6"/>
    <dgm:cxn modelId="{6D2EAD88-5670-304C-9BE4-ED8F6F38C54E}" type="presParOf" srcId="{2F88B272-F308-C343-87A9-42E8287E60A0}" destId="{695C0A1F-8218-E74E-9614-0556A6D28E07}" srcOrd="1" destOrd="0" presId="urn:microsoft.com/office/officeart/2005/8/layout/cycle6"/>
    <dgm:cxn modelId="{CE1FBCE8-4EBF-EF46-BE93-B042DD01705D}" type="presParOf" srcId="{2F88B272-F308-C343-87A9-42E8287E60A0}" destId="{8050AC7E-B9D4-8446-894D-24C6F311E02A}" srcOrd="2" destOrd="0" presId="urn:microsoft.com/office/officeart/2005/8/layout/cycle6"/>
    <dgm:cxn modelId="{FEC1F396-1990-184B-97BF-5E64C17605AB}" type="presParOf" srcId="{2F88B272-F308-C343-87A9-42E8287E60A0}" destId="{DACCAAA5-FC64-CC4F-8AE0-8759C9FEECC9}" srcOrd="3" destOrd="0" presId="urn:microsoft.com/office/officeart/2005/8/layout/cycle6"/>
    <dgm:cxn modelId="{671F4108-5FAE-354A-854C-26D52BE4F20A}" type="presParOf" srcId="{2F88B272-F308-C343-87A9-42E8287E60A0}" destId="{9662555E-AAFB-9742-B8FA-FAC980D5434C}" srcOrd="4" destOrd="0" presId="urn:microsoft.com/office/officeart/2005/8/layout/cycle6"/>
    <dgm:cxn modelId="{6BAC95D1-4AC2-5543-B6B3-CC21864F222E}" type="presParOf" srcId="{2F88B272-F308-C343-87A9-42E8287E60A0}" destId="{A549C119-CF76-5943-A11E-4BFC56B362DB}" srcOrd="5" destOrd="0" presId="urn:microsoft.com/office/officeart/2005/8/layout/cycle6"/>
    <dgm:cxn modelId="{9DB1013D-2E8B-794B-845A-70E7F32D7DF3}" type="presParOf" srcId="{2F88B272-F308-C343-87A9-42E8287E60A0}" destId="{D6ADED12-57EF-DE45-B1DA-27D0AB93DD26}" srcOrd="6" destOrd="0" presId="urn:microsoft.com/office/officeart/2005/8/layout/cycle6"/>
    <dgm:cxn modelId="{D5997A93-70C3-404E-9252-9B66B63D256B}" type="presParOf" srcId="{2F88B272-F308-C343-87A9-42E8287E60A0}" destId="{DD811498-562E-A74B-8364-5DD6D7C30F1F}" srcOrd="7" destOrd="0" presId="urn:microsoft.com/office/officeart/2005/8/layout/cycle6"/>
    <dgm:cxn modelId="{735AB6B4-337C-914E-9FF1-4C9F43939E83}" type="presParOf" srcId="{2F88B272-F308-C343-87A9-42E8287E60A0}" destId="{C9BAE7C1-0CD0-0B4C-804F-80F697E9FF02}" srcOrd="8" destOrd="0" presId="urn:microsoft.com/office/officeart/2005/8/layout/cycle6"/>
    <dgm:cxn modelId="{4D3E1A2F-7E13-EA40-B459-5B3ACF1DF44D}" type="presParOf" srcId="{2F88B272-F308-C343-87A9-42E8287E60A0}" destId="{BD197C6D-9B38-4441-BF39-1EAE09181BD3}" srcOrd="9" destOrd="0" presId="urn:microsoft.com/office/officeart/2005/8/layout/cycle6"/>
    <dgm:cxn modelId="{EB3FD7F6-602B-C744-9F90-AA9D30A64047}" type="presParOf" srcId="{2F88B272-F308-C343-87A9-42E8287E60A0}" destId="{C1D1053D-9B8F-2C4A-8FE2-04DBACFD2A62}" srcOrd="10" destOrd="0" presId="urn:microsoft.com/office/officeart/2005/8/layout/cycle6"/>
    <dgm:cxn modelId="{FE5C2E92-2B51-264B-8C21-234AF73DAAA5}" type="presParOf" srcId="{2F88B272-F308-C343-87A9-42E8287E60A0}" destId="{6E559F50-431C-3B48-9920-EEF69ED0A6D6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8C7A4-4007-604D-AE0D-427424E99C5C}">
      <dsp:nvSpPr>
        <dsp:cNvPr id="0" name=""/>
        <dsp:cNvSpPr/>
      </dsp:nvSpPr>
      <dsp:spPr>
        <a:xfrm>
          <a:off x="1597081" y="-54759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kern="1200" dirty="0">
            <a:solidFill>
              <a:schemeClr val="tx1"/>
            </a:solidFill>
            <a:latin typeface="+mn-lt"/>
            <a:cs typeface="Calibri"/>
          </a:endParaRPr>
        </a:p>
      </dsp:txBody>
      <dsp:txXfrm>
        <a:off x="1644507" y="-7333"/>
        <a:ext cx="1794834" cy="876681"/>
      </dsp:txXfrm>
    </dsp:sp>
    <dsp:sp modelId="{8050AC7E-B9D4-8446-894D-24C6F311E02A}">
      <dsp:nvSpPr>
        <dsp:cNvPr id="0" name=""/>
        <dsp:cNvSpPr/>
      </dsp:nvSpPr>
      <dsp:spPr>
        <a:xfrm>
          <a:off x="968742" y="454460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523159" y="287373"/>
              </a:moveTo>
              <a:arcTo wR="1606299" hR="1606299" stAng="18288322" swAng="131812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CCAAA5-FC64-CC4F-8AE0-8759C9FEECC9}">
      <dsp:nvSpPr>
        <dsp:cNvPr id="0" name=""/>
        <dsp:cNvSpPr/>
      </dsp:nvSpPr>
      <dsp:spPr>
        <a:xfrm>
          <a:off x="3177045" y="1185832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3224471" y="1233258"/>
        <a:ext cx="1794834" cy="876681"/>
      </dsp:txXfrm>
    </dsp:sp>
    <dsp:sp modelId="{A549C119-CF76-5943-A11E-4BFC56B362DB}">
      <dsp:nvSpPr>
        <dsp:cNvPr id="0" name=""/>
        <dsp:cNvSpPr/>
      </dsp:nvSpPr>
      <dsp:spPr>
        <a:xfrm>
          <a:off x="948255" y="62370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3211208" y="1539471"/>
              </a:moveTo>
              <a:arcTo wR="1606299" hR="1606299" stAng="21456937" swAng="12264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DED12-57EF-DE45-B1DA-27D0AB93DD26}">
      <dsp:nvSpPr>
        <dsp:cNvPr id="0" name=""/>
        <dsp:cNvSpPr/>
      </dsp:nvSpPr>
      <dsp:spPr>
        <a:xfrm>
          <a:off x="2802560" y="2733426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2849986" y="2780852"/>
        <a:ext cx="1794834" cy="876681"/>
      </dsp:txXfrm>
    </dsp:sp>
    <dsp:sp modelId="{C9BAE7C1-0CD0-0B4C-804F-80F697E9FF02}">
      <dsp:nvSpPr>
        <dsp:cNvPr id="0" name=""/>
        <dsp:cNvSpPr/>
      </dsp:nvSpPr>
      <dsp:spPr>
        <a:xfrm>
          <a:off x="966146" y="509217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833469" y="3196453"/>
              </a:moveTo>
              <a:arcTo wR="1606299" hR="1606299" stAng="4912182" swAng="10470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FE8CF-E021-1E4D-9EB5-DDAA7A8A1544}">
      <dsp:nvSpPr>
        <dsp:cNvPr id="0" name=""/>
        <dsp:cNvSpPr/>
      </dsp:nvSpPr>
      <dsp:spPr>
        <a:xfrm>
          <a:off x="417711" y="2746514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465137" y="2793940"/>
        <a:ext cx="1794834" cy="876681"/>
      </dsp:txXfrm>
    </dsp:sp>
    <dsp:sp modelId="{2C960870-EE87-3D4D-B2FA-093389DB90AE}">
      <dsp:nvSpPr>
        <dsp:cNvPr id="0" name=""/>
        <dsp:cNvSpPr/>
      </dsp:nvSpPr>
      <dsp:spPr>
        <a:xfrm>
          <a:off x="911839" y="56045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06124" y="2180471"/>
              </a:moveTo>
              <a:arcTo wR="1606299" hR="1606299" stAng="9543380" swAng="126388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97C6D-9B38-4441-BF39-1EAE09181BD3}">
      <dsp:nvSpPr>
        <dsp:cNvPr id="0" name=""/>
        <dsp:cNvSpPr/>
      </dsp:nvSpPr>
      <dsp:spPr>
        <a:xfrm>
          <a:off x="4045" y="1185835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kern="1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51471" y="1233261"/>
        <a:ext cx="1794834" cy="876681"/>
      </dsp:txXfrm>
    </dsp:sp>
    <dsp:sp modelId="{6E559F50-431C-3B48-9920-EEF69ED0A6D6}">
      <dsp:nvSpPr>
        <dsp:cNvPr id="0" name=""/>
        <dsp:cNvSpPr/>
      </dsp:nvSpPr>
      <dsp:spPr>
        <a:xfrm>
          <a:off x="875598" y="472614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74695" y="707950"/>
              </a:moveTo>
              <a:arcTo wR="1606299" hR="1606299" stAng="12840303" swAng="13406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8C7A4-4007-604D-AE0D-427424E99C5C}">
      <dsp:nvSpPr>
        <dsp:cNvPr id="0" name=""/>
        <dsp:cNvSpPr/>
      </dsp:nvSpPr>
      <dsp:spPr>
        <a:xfrm>
          <a:off x="1597081" y="-54759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kern="1200" dirty="0">
            <a:solidFill>
              <a:schemeClr val="tx1"/>
            </a:solidFill>
            <a:latin typeface="+mn-lt"/>
            <a:cs typeface="Calibri"/>
          </a:endParaRPr>
        </a:p>
      </dsp:txBody>
      <dsp:txXfrm>
        <a:off x="1644507" y="-7333"/>
        <a:ext cx="1794834" cy="876681"/>
      </dsp:txXfrm>
    </dsp:sp>
    <dsp:sp modelId="{8050AC7E-B9D4-8446-894D-24C6F311E02A}">
      <dsp:nvSpPr>
        <dsp:cNvPr id="0" name=""/>
        <dsp:cNvSpPr/>
      </dsp:nvSpPr>
      <dsp:spPr>
        <a:xfrm>
          <a:off x="968742" y="454460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523159" y="287373"/>
              </a:moveTo>
              <a:arcTo wR="1606299" hR="1606299" stAng="18288322" swAng="131812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CCAAA5-FC64-CC4F-8AE0-8759C9FEECC9}">
      <dsp:nvSpPr>
        <dsp:cNvPr id="0" name=""/>
        <dsp:cNvSpPr/>
      </dsp:nvSpPr>
      <dsp:spPr>
        <a:xfrm>
          <a:off x="3177045" y="1185832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3224471" y="1233258"/>
        <a:ext cx="1794834" cy="876681"/>
      </dsp:txXfrm>
    </dsp:sp>
    <dsp:sp modelId="{A549C119-CF76-5943-A11E-4BFC56B362DB}">
      <dsp:nvSpPr>
        <dsp:cNvPr id="0" name=""/>
        <dsp:cNvSpPr/>
      </dsp:nvSpPr>
      <dsp:spPr>
        <a:xfrm>
          <a:off x="948255" y="62370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3211208" y="1539471"/>
              </a:moveTo>
              <a:arcTo wR="1606299" hR="1606299" stAng="21456937" swAng="12264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DED12-57EF-DE45-B1DA-27D0AB93DD26}">
      <dsp:nvSpPr>
        <dsp:cNvPr id="0" name=""/>
        <dsp:cNvSpPr/>
      </dsp:nvSpPr>
      <dsp:spPr>
        <a:xfrm>
          <a:off x="2802560" y="2733426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2849986" y="2780852"/>
        <a:ext cx="1794834" cy="876681"/>
      </dsp:txXfrm>
    </dsp:sp>
    <dsp:sp modelId="{C9BAE7C1-0CD0-0B4C-804F-80F697E9FF02}">
      <dsp:nvSpPr>
        <dsp:cNvPr id="0" name=""/>
        <dsp:cNvSpPr/>
      </dsp:nvSpPr>
      <dsp:spPr>
        <a:xfrm>
          <a:off x="966146" y="509217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833469" y="3196453"/>
              </a:moveTo>
              <a:arcTo wR="1606299" hR="1606299" stAng="4912182" swAng="10470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FE8CF-E021-1E4D-9EB5-DDAA7A8A1544}">
      <dsp:nvSpPr>
        <dsp:cNvPr id="0" name=""/>
        <dsp:cNvSpPr/>
      </dsp:nvSpPr>
      <dsp:spPr>
        <a:xfrm>
          <a:off x="417711" y="2746514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465137" y="2793940"/>
        <a:ext cx="1794834" cy="876681"/>
      </dsp:txXfrm>
    </dsp:sp>
    <dsp:sp modelId="{2C960870-EE87-3D4D-B2FA-093389DB90AE}">
      <dsp:nvSpPr>
        <dsp:cNvPr id="0" name=""/>
        <dsp:cNvSpPr/>
      </dsp:nvSpPr>
      <dsp:spPr>
        <a:xfrm>
          <a:off x="911839" y="56045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06124" y="2180471"/>
              </a:moveTo>
              <a:arcTo wR="1606299" hR="1606299" stAng="9543380" swAng="126388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97C6D-9B38-4441-BF39-1EAE09181BD3}">
      <dsp:nvSpPr>
        <dsp:cNvPr id="0" name=""/>
        <dsp:cNvSpPr/>
      </dsp:nvSpPr>
      <dsp:spPr>
        <a:xfrm>
          <a:off x="4045" y="1185835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kern="1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51471" y="1233261"/>
        <a:ext cx="1794834" cy="876681"/>
      </dsp:txXfrm>
    </dsp:sp>
    <dsp:sp modelId="{6E559F50-431C-3B48-9920-EEF69ED0A6D6}">
      <dsp:nvSpPr>
        <dsp:cNvPr id="0" name=""/>
        <dsp:cNvSpPr/>
      </dsp:nvSpPr>
      <dsp:spPr>
        <a:xfrm>
          <a:off x="875598" y="472614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74695" y="707950"/>
              </a:moveTo>
              <a:arcTo wR="1606299" hR="1606299" stAng="12840303" swAng="13406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8C7A4-4007-604D-AE0D-427424E99C5C}">
      <dsp:nvSpPr>
        <dsp:cNvPr id="0" name=""/>
        <dsp:cNvSpPr/>
      </dsp:nvSpPr>
      <dsp:spPr>
        <a:xfrm>
          <a:off x="1597081" y="-54759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BFBFBF"/>
              </a:solidFill>
              <a:latin typeface="+mn-lt"/>
              <a:cs typeface="Calibri"/>
            </a:rPr>
            <a:t>Collaboration</a:t>
          </a:r>
          <a:endParaRPr lang="en-US" sz="2200" kern="1200" dirty="0">
            <a:solidFill>
              <a:srgbClr val="BFBFBF"/>
            </a:solidFill>
            <a:latin typeface="+mn-lt"/>
            <a:cs typeface="Calibri"/>
          </a:endParaRPr>
        </a:p>
      </dsp:txBody>
      <dsp:txXfrm>
        <a:off x="1644507" y="-7333"/>
        <a:ext cx="1794834" cy="876681"/>
      </dsp:txXfrm>
    </dsp:sp>
    <dsp:sp modelId="{8050AC7E-B9D4-8446-894D-24C6F311E02A}">
      <dsp:nvSpPr>
        <dsp:cNvPr id="0" name=""/>
        <dsp:cNvSpPr/>
      </dsp:nvSpPr>
      <dsp:spPr>
        <a:xfrm>
          <a:off x="968742" y="454460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523159" y="287373"/>
              </a:moveTo>
              <a:arcTo wR="1606299" hR="1606299" stAng="18288322" swAng="131812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CCAAA5-FC64-CC4F-8AE0-8759C9FEECC9}">
      <dsp:nvSpPr>
        <dsp:cNvPr id="0" name=""/>
        <dsp:cNvSpPr/>
      </dsp:nvSpPr>
      <dsp:spPr>
        <a:xfrm>
          <a:off x="3177045" y="1185832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3224471" y="1233258"/>
        <a:ext cx="1794834" cy="876681"/>
      </dsp:txXfrm>
    </dsp:sp>
    <dsp:sp modelId="{A549C119-CF76-5943-A11E-4BFC56B362DB}">
      <dsp:nvSpPr>
        <dsp:cNvPr id="0" name=""/>
        <dsp:cNvSpPr/>
      </dsp:nvSpPr>
      <dsp:spPr>
        <a:xfrm>
          <a:off x="948255" y="62370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3211208" y="1539471"/>
              </a:moveTo>
              <a:arcTo wR="1606299" hR="1606299" stAng="21456937" swAng="12264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DED12-57EF-DE45-B1DA-27D0AB93DD26}">
      <dsp:nvSpPr>
        <dsp:cNvPr id="0" name=""/>
        <dsp:cNvSpPr/>
      </dsp:nvSpPr>
      <dsp:spPr>
        <a:xfrm>
          <a:off x="2802560" y="2733426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2849986" y="2780852"/>
        <a:ext cx="1794834" cy="876681"/>
      </dsp:txXfrm>
    </dsp:sp>
    <dsp:sp modelId="{C9BAE7C1-0CD0-0B4C-804F-80F697E9FF02}">
      <dsp:nvSpPr>
        <dsp:cNvPr id="0" name=""/>
        <dsp:cNvSpPr/>
      </dsp:nvSpPr>
      <dsp:spPr>
        <a:xfrm>
          <a:off x="966146" y="509217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833469" y="3196453"/>
              </a:moveTo>
              <a:arcTo wR="1606299" hR="1606299" stAng="4912182" swAng="10470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FE8CF-E021-1E4D-9EB5-DDAA7A8A1544}">
      <dsp:nvSpPr>
        <dsp:cNvPr id="0" name=""/>
        <dsp:cNvSpPr/>
      </dsp:nvSpPr>
      <dsp:spPr>
        <a:xfrm>
          <a:off x="417711" y="2746514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465137" y="2793940"/>
        <a:ext cx="1794834" cy="876681"/>
      </dsp:txXfrm>
    </dsp:sp>
    <dsp:sp modelId="{2C960870-EE87-3D4D-B2FA-093389DB90AE}">
      <dsp:nvSpPr>
        <dsp:cNvPr id="0" name=""/>
        <dsp:cNvSpPr/>
      </dsp:nvSpPr>
      <dsp:spPr>
        <a:xfrm>
          <a:off x="911839" y="56045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06124" y="2180471"/>
              </a:moveTo>
              <a:arcTo wR="1606299" hR="1606299" stAng="9543380" swAng="126388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97C6D-9B38-4441-BF39-1EAE09181BD3}">
      <dsp:nvSpPr>
        <dsp:cNvPr id="0" name=""/>
        <dsp:cNvSpPr/>
      </dsp:nvSpPr>
      <dsp:spPr>
        <a:xfrm>
          <a:off x="4045" y="1185835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kern="1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51471" y="1233261"/>
        <a:ext cx="1794834" cy="876681"/>
      </dsp:txXfrm>
    </dsp:sp>
    <dsp:sp modelId="{6E559F50-431C-3B48-9920-EEF69ED0A6D6}">
      <dsp:nvSpPr>
        <dsp:cNvPr id="0" name=""/>
        <dsp:cNvSpPr/>
      </dsp:nvSpPr>
      <dsp:spPr>
        <a:xfrm>
          <a:off x="875598" y="472614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74695" y="707950"/>
              </a:moveTo>
              <a:arcTo wR="1606299" hR="1606299" stAng="12840303" swAng="13406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8C7A4-4007-604D-AE0D-427424E99C5C}">
      <dsp:nvSpPr>
        <dsp:cNvPr id="0" name=""/>
        <dsp:cNvSpPr/>
      </dsp:nvSpPr>
      <dsp:spPr>
        <a:xfrm>
          <a:off x="1597081" y="-54759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BFBFBF"/>
              </a:solidFill>
              <a:latin typeface="+mn-lt"/>
              <a:cs typeface="Calibri"/>
            </a:rPr>
            <a:t>Collaboration</a:t>
          </a:r>
          <a:endParaRPr lang="en-US" sz="2200" kern="1200" dirty="0">
            <a:solidFill>
              <a:srgbClr val="BFBFBF"/>
            </a:solidFill>
            <a:latin typeface="+mn-lt"/>
            <a:cs typeface="Calibri"/>
          </a:endParaRPr>
        </a:p>
      </dsp:txBody>
      <dsp:txXfrm>
        <a:off x="1644507" y="-7333"/>
        <a:ext cx="1794834" cy="876681"/>
      </dsp:txXfrm>
    </dsp:sp>
    <dsp:sp modelId="{8050AC7E-B9D4-8446-894D-24C6F311E02A}">
      <dsp:nvSpPr>
        <dsp:cNvPr id="0" name=""/>
        <dsp:cNvSpPr/>
      </dsp:nvSpPr>
      <dsp:spPr>
        <a:xfrm>
          <a:off x="968742" y="454460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523159" y="287373"/>
              </a:moveTo>
              <a:arcTo wR="1606299" hR="1606299" stAng="18288322" swAng="131812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CCAAA5-FC64-CC4F-8AE0-8759C9FEECC9}">
      <dsp:nvSpPr>
        <dsp:cNvPr id="0" name=""/>
        <dsp:cNvSpPr/>
      </dsp:nvSpPr>
      <dsp:spPr>
        <a:xfrm>
          <a:off x="3177045" y="1185832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BFBFBF"/>
              </a:solidFill>
              <a:latin typeface="+mn-lt"/>
              <a:cs typeface="Calibri"/>
            </a:rPr>
            <a:t>Iteration</a:t>
          </a:r>
          <a:endParaRPr lang="en-US" sz="2200" kern="1200" dirty="0">
            <a:solidFill>
              <a:srgbClr val="BFBFBF"/>
            </a:solidFill>
            <a:latin typeface="+mn-lt"/>
            <a:cs typeface="Calibri"/>
          </a:endParaRPr>
        </a:p>
      </dsp:txBody>
      <dsp:txXfrm>
        <a:off x="3224471" y="1233258"/>
        <a:ext cx="1794834" cy="876681"/>
      </dsp:txXfrm>
    </dsp:sp>
    <dsp:sp modelId="{A549C119-CF76-5943-A11E-4BFC56B362DB}">
      <dsp:nvSpPr>
        <dsp:cNvPr id="0" name=""/>
        <dsp:cNvSpPr/>
      </dsp:nvSpPr>
      <dsp:spPr>
        <a:xfrm>
          <a:off x="948255" y="62370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3211208" y="1539471"/>
              </a:moveTo>
              <a:arcTo wR="1606299" hR="1606299" stAng="21456937" swAng="12264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DED12-57EF-DE45-B1DA-27D0AB93DD26}">
      <dsp:nvSpPr>
        <dsp:cNvPr id="0" name=""/>
        <dsp:cNvSpPr/>
      </dsp:nvSpPr>
      <dsp:spPr>
        <a:xfrm>
          <a:off x="2802560" y="2733426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2849986" y="2780852"/>
        <a:ext cx="1794834" cy="876681"/>
      </dsp:txXfrm>
    </dsp:sp>
    <dsp:sp modelId="{C9BAE7C1-0CD0-0B4C-804F-80F697E9FF02}">
      <dsp:nvSpPr>
        <dsp:cNvPr id="0" name=""/>
        <dsp:cNvSpPr/>
      </dsp:nvSpPr>
      <dsp:spPr>
        <a:xfrm>
          <a:off x="966146" y="509217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833469" y="3196453"/>
              </a:moveTo>
              <a:arcTo wR="1606299" hR="1606299" stAng="4912182" swAng="10470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FE8CF-E021-1E4D-9EB5-DDAA7A8A1544}">
      <dsp:nvSpPr>
        <dsp:cNvPr id="0" name=""/>
        <dsp:cNvSpPr/>
      </dsp:nvSpPr>
      <dsp:spPr>
        <a:xfrm>
          <a:off x="417711" y="2746514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465137" y="2793940"/>
        <a:ext cx="1794834" cy="876681"/>
      </dsp:txXfrm>
    </dsp:sp>
    <dsp:sp modelId="{2C960870-EE87-3D4D-B2FA-093389DB90AE}">
      <dsp:nvSpPr>
        <dsp:cNvPr id="0" name=""/>
        <dsp:cNvSpPr/>
      </dsp:nvSpPr>
      <dsp:spPr>
        <a:xfrm>
          <a:off x="911839" y="56045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06124" y="2180471"/>
              </a:moveTo>
              <a:arcTo wR="1606299" hR="1606299" stAng="9543380" swAng="126388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97C6D-9B38-4441-BF39-1EAE09181BD3}">
      <dsp:nvSpPr>
        <dsp:cNvPr id="0" name=""/>
        <dsp:cNvSpPr/>
      </dsp:nvSpPr>
      <dsp:spPr>
        <a:xfrm>
          <a:off x="4045" y="1185835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kern="1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51471" y="1233261"/>
        <a:ext cx="1794834" cy="876681"/>
      </dsp:txXfrm>
    </dsp:sp>
    <dsp:sp modelId="{6E559F50-431C-3B48-9920-EEF69ED0A6D6}">
      <dsp:nvSpPr>
        <dsp:cNvPr id="0" name=""/>
        <dsp:cNvSpPr/>
      </dsp:nvSpPr>
      <dsp:spPr>
        <a:xfrm>
          <a:off x="875598" y="472614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74695" y="707950"/>
              </a:moveTo>
              <a:arcTo wR="1606299" hR="1606299" stAng="12840303" swAng="13406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8C7A4-4007-604D-AE0D-427424E99C5C}">
      <dsp:nvSpPr>
        <dsp:cNvPr id="0" name=""/>
        <dsp:cNvSpPr/>
      </dsp:nvSpPr>
      <dsp:spPr>
        <a:xfrm>
          <a:off x="1597081" y="-54759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kern="1200" dirty="0">
            <a:solidFill>
              <a:schemeClr val="tx1"/>
            </a:solidFill>
            <a:latin typeface="+mn-lt"/>
            <a:cs typeface="Calibri"/>
          </a:endParaRPr>
        </a:p>
      </dsp:txBody>
      <dsp:txXfrm>
        <a:off x="1644507" y="-7333"/>
        <a:ext cx="1794834" cy="876681"/>
      </dsp:txXfrm>
    </dsp:sp>
    <dsp:sp modelId="{8050AC7E-B9D4-8446-894D-24C6F311E02A}">
      <dsp:nvSpPr>
        <dsp:cNvPr id="0" name=""/>
        <dsp:cNvSpPr/>
      </dsp:nvSpPr>
      <dsp:spPr>
        <a:xfrm>
          <a:off x="968742" y="454460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523159" y="287373"/>
              </a:moveTo>
              <a:arcTo wR="1606299" hR="1606299" stAng="18288322" swAng="131812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CCAAA5-FC64-CC4F-8AE0-8759C9FEECC9}">
      <dsp:nvSpPr>
        <dsp:cNvPr id="0" name=""/>
        <dsp:cNvSpPr/>
      </dsp:nvSpPr>
      <dsp:spPr>
        <a:xfrm>
          <a:off x="3177045" y="1185832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3224471" y="1233258"/>
        <a:ext cx="1794834" cy="876681"/>
      </dsp:txXfrm>
    </dsp:sp>
    <dsp:sp modelId="{A549C119-CF76-5943-A11E-4BFC56B362DB}">
      <dsp:nvSpPr>
        <dsp:cNvPr id="0" name=""/>
        <dsp:cNvSpPr/>
      </dsp:nvSpPr>
      <dsp:spPr>
        <a:xfrm>
          <a:off x="948255" y="62370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3211208" y="1539471"/>
              </a:moveTo>
              <a:arcTo wR="1606299" hR="1606299" stAng="21456937" swAng="12264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DED12-57EF-DE45-B1DA-27D0AB93DD26}">
      <dsp:nvSpPr>
        <dsp:cNvPr id="0" name=""/>
        <dsp:cNvSpPr/>
      </dsp:nvSpPr>
      <dsp:spPr>
        <a:xfrm>
          <a:off x="2802560" y="2733426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2849986" y="2780852"/>
        <a:ext cx="1794834" cy="876681"/>
      </dsp:txXfrm>
    </dsp:sp>
    <dsp:sp modelId="{C9BAE7C1-0CD0-0B4C-804F-80F697E9FF02}">
      <dsp:nvSpPr>
        <dsp:cNvPr id="0" name=""/>
        <dsp:cNvSpPr/>
      </dsp:nvSpPr>
      <dsp:spPr>
        <a:xfrm>
          <a:off x="966146" y="509217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833469" y="3196453"/>
              </a:moveTo>
              <a:arcTo wR="1606299" hR="1606299" stAng="4912182" swAng="10470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FE8CF-E021-1E4D-9EB5-DDAA7A8A1544}">
      <dsp:nvSpPr>
        <dsp:cNvPr id="0" name=""/>
        <dsp:cNvSpPr/>
      </dsp:nvSpPr>
      <dsp:spPr>
        <a:xfrm>
          <a:off x="417711" y="2746514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465137" y="2793940"/>
        <a:ext cx="1794834" cy="876681"/>
      </dsp:txXfrm>
    </dsp:sp>
    <dsp:sp modelId="{2C960870-EE87-3D4D-B2FA-093389DB90AE}">
      <dsp:nvSpPr>
        <dsp:cNvPr id="0" name=""/>
        <dsp:cNvSpPr/>
      </dsp:nvSpPr>
      <dsp:spPr>
        <a:xfrm>
          <a:off x="911839" y="56045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06124" y="2180471"/>
              </a:moveTo>
              <a:arcTo wR="1606299" hR="1606299" stAng="9543380" swAng="126388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97C6D-9B38-4441-BF39-1EAE09181BD3}">
      <dsp:nvSpPr>
        <dsp:cNvPr id="0" name=""/>
        <dsp:cNvSpPr/>
      </dsp:nvSpPr>
      <dsp:spPr>
        <a:xfrm>
          <a:off x="4045" y="1185835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kern="1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51471" y="1233261"/>
        <a:ext cx="1794834" cy="876681"/>
      </dsp:txXfrm>
    </dsp:sp>
    <dsp:sp modelId="{6E559F50-431C-3B48-9920-EEF69ED0A6D6}">
      <dsp:nvSpPr>
        <dsp:cNvPr id="0" name=""/>
        <dsp:cNvSpPr/>
      </dsp:nvSpPr>
      <dsp:spPr>
        <a:xfrm>
          <a:off x="875598" y="472614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74695" y="707950"/>
              </a:moveTo>
              <a:arcTo wR="1606299" hR="1606299" stAng="12840303" swAng="13406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8C7A4-4007-604D-AE0D-427424E99C5C}">
      <dsp:nvSpPr>
        <dsp:cNvPr id="0" name=""/>
        <dsp:cNvSpPr/>
      </dsp:nvSpPr>
      <dsp:spPr>
        <a:xfrm>
          <a:off x="1597081" y="-54759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kern="1200" dirty="0">
            <a:solidFill>
              <a:schemeClr val="tx1"/>
            </a:solidFill>
            <a:latin typeface="+mn-lt"/>
            <a:cs typeface="Calibri"/>
          </a:endParaRPr>
        </a:p>
      </dsp:txBody>
      <dsp:txXfrm>
        <a:off x="1644507" y="-7333"/>
        <a:ext cx="1794834" cy="876681"/>
      </dsp:txXfrm>
    </dsp:sp>
    <dsp:sp modelId="{8050AC7E-B9D4-8446-894D-24C6F311E02A}">
      <dsp:nvSpPr>
        <dsp:cNvPr id="0" name=""/>
        <dsp:cNvSpPr/>
      </dsp:nvSpPr>
      <dsp:spPr>
        <a:xfrm>
          <a:off x="968742" y="454460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523159" y="287373"/>
              </a:moveTo>
              <a:arcTo wR="1606299" hR="1606299" stAng="18288322" swAng="131812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CCAAA5-FC64-CC4F-8AE0-8759C9FEECC9}">
      <dsp:nvSpPr>
        <dsp:cNvPr id="0" name=""/>
        <dsp:cNvSpPr/>
      </dsp:nvSpPr>
      <dsp:spPr>
        <a:xfrm>
          <a:off x="3177045" y="1185832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3224471" y="1233258"/>
        <a:ext cx="1794834" cy="876681"/>
      </dsp:txXfrm>
    </dsp:sp>
    <dsp:sp modelId="{A549C119-CF76-5943-A11E-4BFC56B362DB}">
      <dsp:nvSpPr>
        <dsp:cNvPr id="0" name=""/>
        <dsp:cNvSpPr/>
      </dsp:nvSpPr>
      <dsp:spPr>
        <a:xfrm>
          <a:off x="948255" y="62370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3211208" y="1539471"/>
              </a:moveTo>
              <a:arcTo wR="1606299" hR="1606299" stAng="21456937" swAng="12264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DED12-57EF-DE45-B1DA-27D0AB93DD26}">
      <dsp:nvSpPr>
        <dsp:cNvPr id="0" name=""/>
        <dsp:cNvSpPr/>
      </dsp:nvSpPr>
      <dsp:spPr>
        <a:xfrm>
          <a:off x="2802560" y="2733426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Discovery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2849986" y="2780852"/>
        <a:ext cx="1794834" cy="876681"/>
      </dsp:txXfrm>
    </dsp:sp>
    <dsp:sp modelId="{C9BAE7C1-0CD0-0B4C-804F-80F697E9FF02}">
      <dsp:nvSpPr>
        <dsp:cNvPr id="0" name=""/>
        <dsp:cNvSpPr/>
      </dsp:nvSpPr>
      <dsp:spPr>
        <a:xfrm>
          <a:off x="966146" y="509217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833469" y="3196453"/>
              </a:moveTo>
              <a:arcTo wR="1606299" hR="1606299" stAng="4912182" swAng="10470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FE8CF-E021-1E4D-9EB5-DDAA7A8A1544}">
      <dsp:nvSpPr>
        <dsp:cNvPr id="0" name=""/>
        <dsp:cNvSpPr/>
      </dsp:nvSpPr>
      <dsp:spPr>
        <a:xfrm>
          <a:off x="417711" y="2746514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000000"/>
              </a:solidFill>
              <a:latin typeface="+mn-lt"/>
              <a:cs typeface="Calibri"/>
            </a:rPr>
            <a:t>Broader Impact/Relevance</a:t>
          </a:r>
          <a:endParaRPr lang="en-US" sz="20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465137" y="2793940"/>
        <a:ext cx="1794834" cy="876681"/>
      </dsp:txXfrm>
    </dsp:sp>
    <dsp:sp modelId="{2C960870-EE87-3D4D-B2FA-093389DB90AE}">
      <dsp:nvSpPr>
        <dsp:cNvPr id="0" name=""/>
        <dsp:cNvSpPr/>
      </dsp:nvSpPr>
      <dsp:spPr>
        <a:xfrm>
          <a:off x="911839" y="560453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106124" y="2180471"/>
              </a:moveTo>
              <a:arcTo wR="1606299" hR="1606299" stAng="9543380" swAng="126388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97C6D-9B38-4441-BF39-1EAE09181BD3}">
      <dsp:nvSpPr>
        <dsp:cNvPr id="0" name=""/>
        <dsp:cNvSpPr/>
      </dsp:nvSpPr>
      <dsp:spPr>
        <a:xfrm>
          <a:off x="4045" y="1185835"/>
          <a:ext cx="1889686" cy="97153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kern="1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51471" y="1233261"/>
        <a:ext cx="1794834" cy="876681"/>
      </dsp:txXfrm>
    </dsp:sp>
    <dsp:sp modelId="{6E559F50-431C-3B48-9920-EEF69ED0A6D6}">
      <dsp:nvSpPr>
        <dsp:cNvPr id="0" name=""/>
        <dsp:cNvSpPr/>
      </dsp:nvSpPr>
      <dsp:spPr>
        <a:xfrm>
          <a:off x="875598" y="472614"/>
          <a:ext cx="3212598" cy="3212598"/>
        </a:xfrm>
        <a:custGeom>
          <a:avLst/>
          <a:gdLst/>
          <a:ahLst/>
          <a:cxnLst/>
          <a:rect l="0" t="0" r="0" b="0"/>
          <a:pathLst>
            <a:path>
              <a:moveTo>
                <a:pt x="274695" y="707950"/>
              </a:moveTo>
              <a:arcTo wR="1606299" hR="1606299" stAng="12840303" swAng="13406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8C7A4-4007-604D-AE0D-427424E99C5C}">
      <dsp:nvSpPr>
        <dsp:cNvPr id="0" name=""/>
        <dsp:cNvSpPr/>
      </dsp:nvSpPr>
      <dsp:spPr>
        <a:xfrm>
          <a:off x="1556495" y="-201228"/>
          <a:ext cx="2259269" cy="1161545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  <a:latin typeface="+mn-lt"/>
              <a:cs typeface="Calibri"/>
            </a:rPr>
            <a:t>Collaboration</a:t>
          </a:r>
          <a:endParaRPr lang="en-US" sz="2200" kern="1200" dirty="0">
            <a:solidFill>
              <a:schemeClr val="tx1"/>
            </a:solidFill>
            <a:latin typeface="+mn-lt"/>
            <a:cs typeface="Calibri"/>
          </a:endParaRPr>
        </a:p>
      </dsp:txBody>
      <dsp:txXfrm>
        <a:off x="1613197" y="-144526"/>
        <a:ext cx="2145865" cy="1048141"/>
      </dsp:txXfrm>
    </dsp:sp>
    <dsp:sp modelId="{8050AC7E-B9D4-8446-894D-24C6F311E02A}">
      <dsp:nvSpPr>
        <dsp:cNvPr id="0" name=""/>
        <dsp:cNvSpPr/>
      </dsp:nvSpPr>
      <dsp:spPr>
        <a:xfrm>
          <a:off x="1044084" y="324878"/>
          <a:ext cx="3180752" cy="3180752"/>
        </a:xfrm>
        <a:custGeom>
          <a:avLst/>
          <a:gdLst/>
          <a:ahLst/>
          <a:cxnLst/>
          <a:rect l="0" t="0" r="0" b="0"/>
          <a:pathLst>
            <a:path>
              <a:moveTo>
                <a:pt x="2774274" y="528452"/>
              </a:moveTo>
              <a:arcTo wR="1590376" hR="1590376" stAng="19086527" swAng="82385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CCAAA5-FC64-CC4F-8AE0-8759C9FEECC9}">
      <dsp:nvSpPr>
        <dsp:cNvPr id="0" name=""/>
        <dsp:cNvSpPr/>
      </dsp:nvSpPr>
      <dsp:spPr>
        <a:xfrm>
          <a:off x="3112998" y="1168115"/>
          <a:ext cx="2259269" cy="1161545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Iteration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3169700" y="1224817"/>
        <a:ext cx="2145865" cy="1048141"/>
      </dsp:txXfrm>
    </dsp:sp>
    <dsp:sp modelId="{A549C119-CF76-5943-A11E-4BFC56B362DB}">
      <dsp:nvSpPr>
        <dsp:cNvPr id="0" name=""/>
        <dsp:cNvSpPr/>
      </dsp:nvSpPr>
      <dsp:spPr>
        <a:xfrm>
          <a:off x="1068876" y="416543"/>
          <a:ext cx="3180752" cy="3180752"/>
        </a:xfrm>
        <a:custGeom>
          <a:avLst/>
          <a:gdLst/>
          <a:ahLst/>
          <a:cxnLst/>
          <a:rect l="0" t="0" r="0" b="0"/>
          <a:pathLst>
            <a:path>
              <a:moveTo>
                <a:pt x="3146155" y="1920296"/>
              </a:moveTo>
              <a:arcTo wR="1590376" hR="1590376" stAng="718371" swAng="156850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ADED12-57EF-DE45-B1DA-27D0AB93DD26}">
      <dsp:nvSpPr>
        <dsp:cNvPr id="0" name=""/>
        <dsp:cNvSpPr/>
      </dsp:nvSpPr>
      <dsp:spPr>
        <a:xfrm>
          <a:off x="1646713" y="2775821"/>
          <a:ext cx="2259269" cy="156895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Novel findings that have broader relevance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1723303" y="2852411"/>
        <a:ext cx="2106089" cy="1415770"/>
      </dsp:txXfrm>
    </dsp:sp>
    <dsp:sp modelId="{C9BAE7C1-0CD0-0B4C-804F-80F697E9FF02}">
      <dsp:nvSpPr>
        <dsp:cNvPr id="0" name=""/>
        <dsp:cNvSpPr/>
      </dsp:nvSpPr>
      <dsp:spPr>
        <a:xfrm>
          <a:off x="1130853" y="414146"/>
          <a:ext cx="3180752" cy="3180752"/>
        </a:xfrm>
        <a:custGeom>
          <a:avLst/>
          <a:gdLst/>
          <a:ahLst/>
          <a:cxnLst/>
          <a:rect l="0" t="0" r="0" b="0"/>
          <a:pathLst>
            <a:path>
              <a:moveTo>
                <a:pt x="509097" y="2756623"/>
              </a:moveTo>
              <a:arcTo wR="1590376" hR="1590376" stAng="7970097" swAng="197700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197C6D-9B38-4441-BF39-1EAE09181BD3}">
      <dsp:nvSpPr>
        <dsp:cNvPr id="0" name=""/>
        <dsp:cNvSpPr/>
      </dsp:nvSpPr>
      <dsp:spPr>
        <a:xfrm>
          <a:off x="1" y="1224589"/>
          <a:ext cx="2259269" cy="1161545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rgbClr val="000000"/>
              </a:solidFill>
              <a:latin typeface="+mn-lt"/>
              <a:cs typeface="Calibri"/>
            </a:rPr>
            <a:t>Scientific</a:t>
          </a:r>
          <a:r>
            <a:rPr lang="en-US" sz="2200" kern="1200" baseline="0" dirty="0" smtClean="0">
              <a:solidFill>
                <a:srgbClr val="000000"/>
              </a:solidFill>
              <a:latin typeface="+mn-lt"/>
              <a:cs typeface="Calibri"/>
            </a:rPr>
            <a:t> practices</a:t>
          </a:r>
          <a:endParaRPr lang="en-US" sz="2200" kern="1200" dirty="0">
            <a:solidFill>
              <a:srgbClr val="000000"/>
            </a:solidFill>
            <a:latin typeface="+mn-lt"/>
            <a:cs typeface="Calibri"/>
          </a:endParaRPr>
        </a:p>
      </dsp:txBody>
      <dsp:txXfrm>
        <a:off x="56703" y="1281291"/>
        <a:ext cx="2145865" cy="1048141"/>
      </dsp:txXfrm>
    </dsp:sp>
    <dsp:sp modelId="{6E559F50-431C-3B48-9920-EEF69ED0A6D6}">
      <dsp:nvSpPr>
        <dsp:cNvPr id="0" name=""/>
        <dsp:cNvSpPr/>
      </dsp:nvSpPr>
      <dsp:spPr>
        <a:xfrm>
          <a:off x="1157298" y="313820"/>
          <a:ext cx="3180752" cy="3180752"/>
        </a:xfrm>
        <a:custGeom>
          <a:avLst/>
          <a:gdLst/>
          <a:ahLst/>
          <a:cxnLst/>
          <a:rect l="0" t="0" r="0" b="0"/>
          <a:pathLst>
            <a:path>
              <a:moveTo>
                <a:pt x="154440" y="906720"/>
              </a:moveTo>
              <a:arcTo wR="1590376" hR="1590376" stAng="12327561" swAng="95256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ED8C8-E708-7D4D-B175-CA8949C527CB}" type="datetimeFigureOut">
              <a:rPr lang="en-US" smtClean="0"/>
              <a:t>2/23/17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D4009-7FD5-2D40-AAF1-F42EE907BE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464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AD4009-7FD5-2D40-AAF1-F42EE907BE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513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need to determine what a CURE is</a:t>
            </a:r>
            <a:r>
              <a:rPr lang="en-US" baseline="0" dirty="0" smtClean="0"/>
              <a:t> before we can begin to explore what a CURE can lead to…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9F52F-945B-F44B-AC09-BCE9547AA5E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813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9F52F-945B-F44B-AC09-BCE9547AA5E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813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9F52F-945B-F44B-AC09-BCE9547AA5E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81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While most</a:t>
            </a:r>
            <a:r>
              <a:rPr lang="en-US" baseline="0" dirty="0" smtClean="0"/>
              <a:t> of the published CURE literature focuses on student outcomes – faculty can also benefit from CUREs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AD4009-7FD5-2D40-AAF1-F42EE907BE0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2022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9F52F-945B-F44B-AC09-BCE9547AA5EF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81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finding of CUREs connecting teaching and research is potentially a solution for the balancing act of many faculty…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AD4009-7FD5-2D40-AAF1-F42EE907BE0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082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9F52F-945B-F44B-AC09-BCE9547AA5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81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 courses just focus on students – student outcomes.  CUREs are new in that they can benefit students AND</a:t>
            </a:r>
            <a:r>
              <a:rPr lang="en-US" baseline="0" dirty="0" smtClean="0"/>
              <a:t> faculty.  But I want you to think even more broadly – because CUREs can not only change students and faculty in the short-term of a course – but have potential long-term impacts on who gets to participate in </a:t>
            </a:r>
            <a:r>
              <a:rPr lang="en-US" baseline="0" dirty="0" err="1" smtClean="0"/>
              <a:t>scientic</a:t>
            </a:r>
            <a:r>
              <a:rPr lang="en-US" baseline="0" dirty="0" smtClean="0"/>
              <a:t> research and ultimately leads to a more diverse </a:t>
            </a:r>
            <a:r>
              <a:rPr lang="en-US" baseline="0" dirty="0" err="1" smtClean="0"/>
              <a:t>scienticic</a:t>
            </a:r>
            <a:r>
              <a:rPr lang="en-US" baseline="0" dirty="0" smtClean="0"/>
              <a:t> community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AD4009-7FD5-2D40-AAF1-F42EE907BE0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22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 courses just focus on students – student outcomes.  CUREs are new in that they can benefit students AND</a:t>
            </a:r>
            <a:r>
              <a:rPr lang="en-US" baseline="0" dirty="0" smtClean="0"/>
              <a:t> faculty.  But I want you to think even more broadly – because CUREs can not only change students and faculty in the short-term of a course – but have potential long-term impacts on who gets to participate in </a:t>
            </a:r>
            <a:r>
              <a:rPr lang="en-US" baseline="0" dirty="0" err="1" smtClean="0"/>
              <a:t>scientic</a:t>
            </a:r>
            <a:r>
              <a:rPr lang="en-US" baseline="0" dirty="0" smtClean="0"/>
              <a:t> research and ultimately leads to a more diverse </a:t>
            </a:r>
            <a:r>
              <a:rPr lang="en-US" baseline="0" dirty="0" err="1" smtClean="0"/>
              <a:t>scienticic</a:t>
            </a:r>
            <a:r>
              <a:rPr lang="en-US" baseline="0" dirty="0" smtClean="0"/>
              <a:t> community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AD4009-7FD5-2D40-AAF1-F42EE907BE0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22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9F52F-945B-F44B-AC09-BCE9547AA5EF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81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might</a:t>
            </a:r>
            <a:r>
              <a:rPr lang="en-US" baseline="0" dirty="0" smtClean="0"/>
              <a:t> think – I’m at the CURE SI – of course I know what a CURE is.  But I’d like to possibly challenge some of your assumptions and get you to really think about what makes CUREs different from other types of lab courses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9F52F-945B-F44B-AC09-BCE9547AA5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81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We define these research based courses to be….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005FB-D5EB-3D4E-AF39-FFABB5E099A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3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84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56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84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2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960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81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68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129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520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5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2123E-85BE-6D49-BCEB-36E3BD04BA53}" type="datetimeFigureOut">
              <a:rPr lang="en-US" smtClean="0"/>
              <a:t>2/23/17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1D73A-B304-BC49-8AE6-F2709FD6F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519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4" Type="http://schemas.openxmlformats.org/officeDocument/2006/relationships/diagramLayout" Target="../diagrams/layout6.xml"/><Relationship Id="rId5" Type="http://schemas.openxmlformats.org/officeDocument/2006/relationships/diagramQuickStyle" Target="../diagrams/quickStyle6.xml"/><Relationship Id="rId6" Type="http://schemas.openxmlformats.org/officeDocument/2006/relationships/diagramColors" Target="../diagrams/colors6.xml"/><Relationship Id="rId7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4" Type="http://schemas.openxmlformats.org/officeDocument/2006/relationships/diagramLayout" Target="../diagrams/layout7.xml"/><Relationship Id="rId5" Type="http://schemas.openxmlformats.org/officeDocument/2006/relationships/diagramQuickStyle" Target="../diagrams/quickStyle7.xml"/><Relationship Id="rId6" Type="http://schemas.openxmlformats.org/officeDocument/2006/relationships/diagramColors" Target="../diagrams/colors7.xml"/><Relationship Id="rId7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4" Type="http://schemas.openxmlformats.org/officeDocument/2006/relationships/diagramLayout" Target="../diagrams/layout4.xml"/><Relationship Id="rId5" Type="http://schemas.openxmlformats.org/officeDocument/2006/relationships/diagramQuickStyle" Target="../diagrams/quickStyle4.xml"/><Relationship Id="rId6" Type="http://schemas.openxmlformats.org/officeDocument/2006/relationships/diagramColors" Target="../diagrams/colors4.xml"/><Relationship Id="rId7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085" y="1085697"/>
            <a:ext cx="8551891" cy="1470025"/>
          </a:xfrm>
        </p:spPr>
        <p:txBody>
          <a:bodyPr>
            <a:noAutofit/>
          </a:bodyPr>
          <a:lstStyle/>
          <a:p>
            <a:r>
              <a:rPr lang="en-US" sz="4000" dirty="0" smtClean="0"/>
              <a:t>Opportunities associated with </a:t>
            </a:r>
            <a:br>
              <a:rPr lang="en-US" sz="4000" dirty="0" smtClean="0"/>
            </a:br>
            <a:r>
              <a:rPr lang="en-US" sz="4000" dirty="0" smtClean="0"/>
              <a:t>course</a:t>
            </a:r>
            <a:r>
              <a:rPr lang="en-US" sz="4000" dirty="0" smtClean="0"/>
              <a:t>-based undergraduate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research </a:t>
            </a:r>
            <a:r>
              <a:rPr lang="en-US" sz="4000" dirty="0" smtClean="0"/>
              <a:t>experiences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(</a:t>
            </a:r>
            <a:r>
              <a:rPr lang="en-US" sz="4000" dirty="0" smtClean="0"/>
              <a:t>CUREs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92504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rgbClr val="800000"/>
                </a:solidFill>
              </a:rPr>
              <a:t>Sara E. Brownell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Assistant Professor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School of Life Sciences</a:t>
            </a:r>
          </a:p>
          <a:p>
            <a:r>
              <a:rPr lang="en-US" sz="2400" dirty="0" smtClean="0">
                <a:solidFill>
                  <a:srgbClr val="800000"/>
                </a:solidFill>
              </a:rPr>
              <a:t>Arizona State University</a:t>
            </a:r>
          </a:p>
          <a:p>
            <a:endParaRPr lang="en-US" sz="24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7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108" y="70249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7"/>
          <p:cNvSpPr>
            <a:spLocks noGrp="1"/>
          </p:cNvSpPr>
          <p:nvPr>
            <p:ph type="title" idx="4294967295"/>
          </p:nvPr>
        </p:nvSpPr>
        <p:spPr>
          <a:xfrm>
            <a:off x="915855" y="384832"/>
            <a:ext cx="7607300" cy="998537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What really makes CUREs distinct from other types of lab courses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2778" y="3945066"/>
            <a:ext cx="4850084" cy="1580805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705553890"/>
              </p:ext>
            </p:extLst>
          </p:nvPr>
        </p:nvGraphicFramePr>
        <p:xfrm>
          <a:off x="2049012" y="1571098"/>
          <a:ext cx="5083850" cy="3767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7"/>
          <p:cNvSpPr>
            <a:spLocks noGrp="1"/>
          </p:cNvSpPr>
          <p:nvPr>
            <p:ph type="title" idx="4294967295"/>
          </p:nvPr>
        </p:nvSpPr>
        <p:spPr>
          <a:xfrm>
            <a:off x="598500" y="5836315"/>
            <a:ext cx="8105758" cy="413761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28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Novel findings that have potential for an impact beyond the course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497933" y="6456675"/>
            <a:ext cx="2577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Brownell and </a:t>
            </a:r>
            <a:r>
              <a:rPr lang="en-US" dirty="0" err="1" smtClean="0"/>
              <a:t>Kloser</a:t>
            </a:r>
            <a:r>
              <a:rPr lang="en-US" dirty="0" smtClean="0"/>
              <a:t>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710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108" y="70249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7"/>
          <p:cNvSpPr>
            <a:spLocks noGrp="1"/>
          </p:cNvSpPr>
          <p:nvPr>
            <p:ph type="title" idx="4294967295"/>
          </p:nvPr>
        </p:nvSpPr>
        <p:spPr>
          <a:xfrm>
            <a:off x="915855" y="384832"/>
            <a:ext cx="7607300" cy="998537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What really makes CUREs distinct from other types of lab courses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933660323"/>
              </p:ext>
            </p:extLst>
          </p:nvPr>
        </p:nvGraphicFramePr>
        <p:xfrm>
          <a:off x="1716643" y="1914320"/>
          <a:ext cx="5372261" cy="4143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2900678" y="4461882"/>
            <a:ext cx="3312608" cy="2162297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659544" y="4763044"/>
            <a:ext cx="2070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“real research”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361267" y="5466187"/>
            <a:ext cx="2782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“authentic research”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47029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108" y="70249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itle 7"/>
          <p:cNvSpPr>
            <a:spLocks noGrp="1"/>
          </p:cNvSpPr>
          <p:nvPr>
            <p:ph type="title" idx="4294967295"/>
          </p:nvPr>
        </p:nvSpPr>
        <p:spPr>
          <a:xfrm>
            <a:off x="349895" y="524145"/>
            <a:ext cx="8105758" cy="100993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Novel findings that have potential for an impact beyond the course: </a:t>
            </a:r>
            <a:b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</a:br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Publications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4187" y="2128345"/>
            <a:ext cx="2781243" cy="32784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9297" y="5458307"/>
            <a:ext cx="3135985" cy="12543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7409" y="1913477"/>
            <a:ext cx="2140838" cy="2787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912" y="3389891"/>
            <a:ext cx="2533643" cy="33228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1224" y="4134601"/>
            <a:ext cx="1943100" cy="25781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895" y="1981200"/>
            <a:ext cx="279400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63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108" y="70249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7"/>
          <p:cNvSpPr>
            <a:spLocks noGrp="1"/>
          </p:cNvSpPr>
          <p:nvPr>
            <p:ph type="title" idx="4294967295"/>
          </p:nvPr>
        </p:nvSpPr>
        <p:spPr>
          <a:xfrm>
            <a:off x="502295" y="702498"/>
            <a:ext cx="8105758" cy="100993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Novel findings that have potential for an impact beyond the course: </a:t>
            </a:r>
            <a:b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</a:br>
            <a:endParaRPr lang="en-US" sz="3600" dirty="0" smtClean="0">
              <a:solidFill>
                <a:srgbClr val="0000FF"/>
              </a:solidFill>
              <a:ea typeface="ＭＳ Ｐゴシック" charset="-128"/>
              <a:cs typeface="Franklin Gothic Boo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47497" y="1708968"/>
            <a:ext cx="2890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Community report</a:t>
            </a:r>
            <a:endParaRPr lang="en-US" sz="2800" dirty="0">
              <a:solidFill>
                <a:srgbClr val="0000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25864"/>
            <a:ext cx="9144000" cy="416343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730084" y="1721935"/>
            <a:ext cx="1549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Database</a:t>
            </a:r>
            <a:endParaRPr lang="en-US" sz="2800" dirty="0">
              <a:solidFill>
                <a:srgbClr val="0000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5743" y="2245155"/>
            <a:ext cx="36739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941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idx="4294967295"/>
          </p:nvPr>
        </p:nvSpPr>
        <p:spPr>
          <a:xfrm>
            <a:off x="347821" y="916247"/>
            <a:ext cx="8105758" cy="100993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Find someone at your table and discuss which of the following scenarios would classify as a CURE</a:t>
            </a:r>
          </a:p>
        </p:txBody>
      </p:sp>
    </p:spTree>
    <p:extLst>
      <p:ext uri="{BB962C8B-B14F-4D97-AF65-F5344CB8AC3E}">
        <p14:creationId xmlns:p14="http://schemas.microsoft.com/office/powerpoint/2010/main" val="2904762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291788" y="631440"/>
            <a:ext cx="8461922" cy="1557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US" sz="2800" dirty="0" smtClean="0"/>
              <a:t>Scenario #1:</a:t>
            </a:r>
          </a:p>
          <a:p>
            <a:pPr marL="0" indent="0">
              <a:buNone/>
            </a:pPr>
            <a:r>
              <a:rPr lang="en-US" sz="2800" dirty="0" smtClean="0"/>
              <a:t>If the answer to the research question is unknown to the </a:t>
            </a:r>
          </a:p>
          <a:p>
            <a:pPr marL="0" indent="0">
              <a:buNone/>
            </a:pPr>
            <a:r>
              <a:rPr lang="en-US" sz="2800" dirty="0" smtClean="0"/>
              <a:t>student, but the scientific community knows the answer</a:t>
            </a:r>
            <a:endParaRPr lang="en-US" sz="28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291788" y="2228258"/>
            <a:ext cx="7690265" cy="14711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800" dirty="0" smtClean="0">
                <a:solidFill>
                  <a:srgbClr val="0000FF"/>
                </a:solidFill>
              </a:rPr>
              <a:t>Scenario #2:</a:t>
            </a:r>
          </a:p>
          <a:p>
            <a:pPr marL="0" indent="0">
              <a:buFont typeface="Arial"/>
              <a:buNone/>
            </a:pPr>
            <a:r>
              <a:rPr lang="en-US" sz="2800" dirty="0" smtClean="0">
                <a:solidFill>
                  <a:srgbClr val="0000FF"/>
                </a:solidFill>
              </a:rPr>
              <a:t>If students use primary literature to come up with only “thought experiments” that are novel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291788" y="3738899"/>
            <a:ext cx="8708254" cy="14711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800" dirty="0" smtClean="0"/>
              <a:t>Scenario #3:</a:t>
            </a:r>
          </a:p>
          <a:p>
            <a:pPr marL="0" indent="0">
              <a:buFont typeface="Arial"/>
              <a:buNone/>
            </a:pPr>
            <a:r>
              <a:rPr lang="en-US" sz="2800" dirty="0" smtClean="0"/>
              <a:t>If students identify whether Maria or Kate has more bacteria on her shoes</a:t>
            </a:r>
            <a:endParaRPr lang="en-US" sz="2800" dirty="0"/>
          </a:p>
        </p:txBody>
      </p:sp>
      <p:sp>
        <p:nvSpPr>
          <p:cNvPr id="7" name="Title 7"/>
          <p:cNvSpPr>
            <a:spLocks noGrp="1"/>
          </p:cNvSpPr>
          <p:nvPr>
            <p:ph type="title" idx="4294967295"/>
          </p:nvPr>
        </p:nvSpPr>
        <p:spPr>
          <a:xfrm>
            <a:off x="502295" y="-77045"/>
            <a:ext cx="8105758" cy="100993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Is it a CURE?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291788" y="5249540"/>
            <a:ext cx="8708254" cy="147117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800" dirty="0" smtClean="0">
                <a:solidFill>
                  <a:srgbClr val="0000FF"/>
                </a:solidFill>
              </a:rPr>
              <a:t>Scenario #4:</a:t>
            </a:r>
          </a:p>
          <a:p>
            <a:pPr marL="0" indent="0">
              <a:buFont typeface="Arial"/>
              <a:buNone/>
            </a:pPr>
            <a:r>
              <a:rPr lang="en-US" sz="2800" dirty="0" smtClean="0">
                <a:solidFill>
                  <a:srgbClr val="0000FF"/>
                </a:solidFill>
              </a:rPr>
              <a:t>If students try to characterize a novel mutant version of a protein, but they get negative results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66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7"/>
          <p:cNvSpPr>
            <a:spLocks noGrp="1"/>
          </p:cNvSpPr>
          <p:nvPr>
            <p:ph type="title" idx="4294967295"/>
          </p:nvPr>
        </p:nvSpPr>
        <p:spPr>
          <a:xfrm>
            <a:off x="425058" y="1231924"/>
            <a:ext cx="8105758" cy="100993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ea typeface="ＭＳ Ｐゴシック" charset="-128"/>
                <a:cs typeface="Franklin Gothic Book"/>
              </a:rPr>
              <a:t>What matters is that someone outside of the course would care about the results</a:t>
            </a:r>
          </a:p>
        </p:txBody>
      </p:sp>
      <p:sp>
        <p:nvSpPr>
          <p:cNvPr id="5" name="Title 7"/>
          <p:cNvSpPr>
            <a:spLocks noGrp="1"/>
          </p:cNvSpPr>
          <p:nvPr>
            <p:ph type="title" idx="4294967295"/>
          </p:nvPr>
        </p:nvSpPr>
        <p:spPr>
          <a:xfrm>
            <a:off x="502295" y="-77045"/>
            <a:ext cx="8105758" cy="100993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Is it a CURE?</a:t>
            </a:r>
          </a:p>
        </p:txBody>
      </p:sp>
      <p:sp>
        <p:nvSpPr>
          <p:cNvPr id="6" name="Title 7"/>
          <p:cNvSpPr>
            <a:spLocks noGrp="1"/>
          </p:cNvSpPr>
          <p:nvPr>
            <p:ph type="title" idx="4294967295"/>
          </p:nvPr>
        </p:nvSpPr>
        <p:spPr>
          <a:xfrm>
            <a:off x="425058" y="2877338"/>
            <a:ext cx="8105758" cy="100993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ea typeface="ＭＳ Ｐゴシック" charset="-128"/>
                <a:cs typeface="Franklin Gothic Book"/>
              </a:rPr>
              <a:t>Failed experiments and negative results are part of science  </a:t>
            </a:r>
          </a:p>
        </p:txBody>
      </p:sp>
      <p:sp>
        <p:nvSpPr>
          <p:cNvPr id="7" name="Title 7"/>
          <p:cNvSpPr>
            <a:spLocks noGrp="1"/>
          </p:cNvSpPr>
          <p:nvPr>
            <p:ph type="title" idx="4294967295"/>
          </p:nvPr>
        </p:nvSpPr>
        <p:spPr>
          <a:xfrm>
            <a:off x="425058" y="4522752"/>
            <a:ext cx="8105758" cy="1009934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ea typeface="ＭＳ Ｐゴシック" charset="-128"/>
                <a:cs typeface="Franklin Gothic Book"/>
              </a:rPr>
              <a:t>The distinction of a CURE is the </a:t>
            </a:r>
            <a:r>
              <a:rPr lang="en-US" sz="3600" i="1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potential</a:t>
            </a:r>
            <a:r>
              <a:rPr lang="en-US" sz="3600" dirty="0" smtClean="0">
                <a:ea typeface="ＭＳ Ｐゴシック" charset="-128"/>
                <a:cs typeface="Franklin Gothic Book"/>
              </a:rPr>
              <a:t> for someone to build on to the findings </a:t>
            </a:r>
          </a:p>
        </p:txBody>
      </p:sp>
    </p:spTree>
    <p:extLst>
      <p:ext uri="{BB962C8B-B14F-4D97-AF65-F5344CB8AC3E}">
        <p14:creationId xmlns:p14="http://schemas.microsoft.com/office/powerpoint/2010/main" val="1952760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065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3000" dirty="0" smtClean="0">
                <a:solidFill>
                  <a:srgbClr val="0000FF"/>
                </a:solidFill>
              </a:rPr>
              <a:t>What is a CURE?</a:t>
            </a:r>
          </a:p>
          <a:p>
            <a:pPr marL="514350" indent="-514350">
              <a:buAutoNum type="arabicPeriod"/>
            </a:pPr>
            <a:endParaRPr lang="en-US" sz="3000" dirty="0" smtClean="0"/>
          </a:p>
          <a:p>
            <a:pPr marL="514350" indent="-514350">
              <a:buAutoNum type="arabicPeriod"/>
            </a:pPr>
            <a:r>
              <a:rPr lang="en-US" sz="3000" dirty="0" smtClean="0"/>
              <a:t>Why teach a CURE?</a:t>
            </a:r>
          </a:p>
          <a:p>
            <a:pPr marL="0" indent="0">
              <a:buNone/>
            </a:pPr>
            <a:endParaRPr lang="en-US" sz="3000" dirty="0" smtClean="0"/>
          </a:p>
          <a:p>
            <a:pPr marL="0" indent="0">
              <a:buNone/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664999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065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3000" dirty="0" smtClean="0"/>
              <a:t>What is a CURE?</a:t>
            </a:r>
          </a:p>
          <a:p>
            <a:pPr marL="514350" indent="-514350">
              <a:buAutoNum type="arabicPeriod"/>
            </a:pPr>
            <a:endParaRPr lang="en-US" sz="3000" dirty="0" smtClean="0"/>
          </a:p>
          <a:p>
            <a:pPr marL="514350" indent="-514350">
              <a:buAutoNum type="arabicPeriod"/>
            </a:pPr>
            <a:r>
              <a:rPr lang="en-US" sz="3000" dirty="0" smtClean="0">
                <a:solidFill>
                  <a:srgbClr val="0000FF"/>
                </a:solidFill>
              </a:rPr>
              <a:t>Why teach a CURE?</a:t>
            </a:r>
          </a:p>
          <a:p>
            <a:pPr marL="0" indent="0">
              <a:buNone/>
            </a:pPr>
            <a:endParaRPr lang="en-US" sz="3000" dirty="0" smtClean="0"/>
          </a:p>
          <a:p>
            <a:pPr marL="0" indent="0">
              <a:buNone/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24233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2417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457395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22261" y="1577247"/>
            <a:ext cx="32437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Student outcomes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716272" y="1577247"/>
            <a:ext cx="31209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Faculty outcomes</a:t>
            </a:r>
            <a:endParaRPr lang="en-US" sz="3200" dirty="0"/>
          </a:p>
        </p:txBody>
      </p:sp>
      <p:sp>
        <p:nvSpPr>
          <p:cNvPr id="13" name="Oval 12"/>
          <p:cNvSpPr/>
          <p:nvPr/>
        </p:nvSpPr>
        <p:spPr>
          <a:xfrm>
            <a:off x="2638035" y="3378684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174949" y="4425144"/>
            <a:ext cx="255450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Equity-related </a:t>
            </a:r>
          </a:p>
          <a:p>
            <a:pPr algn="ctr"/>
            <a:r>
              <a:rPr lang="en-US" sz="3200" dirty="0" smtClean="0"/>
              <a:t>outcomes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8634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065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3000" dirty="0" smtClean="0"/>
              <a:t>What is a CURE?</a:t>
            </a:r>
          </a:p>
          <a:p>
            <a:pPr marL="514350" indent="-514350">
              <a:buAutoNum type="arabicPeriod"/>
            </a:pPr>
            <a:endParaRPr lang="en-US" sz="3000" dirty="0" smtClean="0"/>
          </a:p>
          <a:p>
            <a:pPr marL="514350" indent="-514350">
              <a:buAutoNum type="arabicPeriod"/>
            </a:pPr>
            <a:r>
              <a:rPr lang="en-US" sz="3000" dirty="0" smtClean="0"/>
              <a:t>Why teach a CURE?</a:t>
            </a:r>
          </a:p>
          <a:p>
            <a:pPr marL="0" indent="0">
              <a:buNone/>
            </a:pPr>
            <a:endParaRPr lang="en-US" sz="3000" dirty="0" smtClean="0"/>
          </a:p>
          <a:p>
            <a:pPr marL="0" indent="0">
              <a:buNone/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3654709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2417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457395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22261" y="1577247"/>
            <a:ext cx="330270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Student outcomes</a:t>
            </a:r>
            <a:endParaRPr 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16272" y="1577247"/>
            <a:ext cx="31209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Faculty outcomes</a:t>
            </a:r>
            <a:endParaRPr lang="en-US" sz="3200" dirty="0"/>
          </a:p>
        </p:txBody>
      </p:sp>
      <p:sp>
        <p:nvSpPr>
          <p:cNvPr id="13" name="Oval 12"/>
          <p:cNvSpPr/>
          <p:nvPr/>
        </p:nvSpPr>
        <p:spPr>
          <a:xfrm>
            <a:off x="2638035" y="3378684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174949" y="4425144"/>
            <a:ext cx="255450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Equity-related </a:t>
            </a:r>
          </a:p>
          <a:p>
            <a:pPr algn="ctr"/>
            <a:r>
              <a:rPr lang="en-US" sz="3200" dirty="0" smtClean="0"/>
              <a:t>outcomes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76943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631" y="1201065"/>
            <a:ext cx="6935537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000" dirty="0" smtClean="0"/>
              <a:t>Brainstorm with your neighbor about possible </a:t>
            </a:r>
            <a:r>
              <a:rPr lang="en-US" sz="3000" b="1" dirty="0" smtClean="0"/>
              <a:t>student outcomes </a:t>
            </a:r>
            <a:r>
              <a:rPr lang="en-US" sz="3000" dirty="0" smtClean="0"/>
              <a:t>of a CURE</a:t>
            </a:r>
            <a:endParaRPr lang="en-US" sz="30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3000" dirty="0" smtClean="0"/>
          </a:p>
          <a:p>
            <a:pPr marL="0" indent="0" algn="ctr">
              <a:buNone/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3338881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2417" y="332591"/>
            <a:ext cx="3638720" cy="2014235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22261" y="992471"/>
            <a:ext cx="330270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Student outcomes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90943" y="295757"/>
            <a:ext cx="444286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 smtClean="0"/>
              <a:t>Conceptual knowledge gains:</a:t>
            </a:r>
          </a:p>
          <a:p>
            <a:r>
              <a:rPr lang="en-US" sz="2800" dirty="0" smtClean="0"/>
              <a:t>Understanding of cell cycle</a:t>
            </a:r>
          </a:p>
          <a:p>
            <a:r>
              <a:rPr lang="en-US" sz="2800" dirty="0" smtClean="0"/>
              <a:t>Knowledge of steps of PCR</a:t>
            </a:r>
          </a:p>
          <a:p>
            <a:r>
              <a:rPr lang="en-US" sz="2800" dirty="0" smtClean="0"/>
              <a:t>What is research?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54740" y="4343886"/>
            <a:ext cx="584198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 smtClean="0"/>
              <a:t>Non-cognitive gains:</a:t>
            </a:r>
          </a:p>
          <a:p>
            <a:r>
              <a:rPr lang="en-US" sz="2800" dirty="0" smtClean="0"/>
              <a:t>Science identity</a:t>
            </a:r>
          </a:p>
          <a:p>
            <a:r>
              <a:rPr lang="en-US" sz="2800" dirty="0" smtClean="0"/>
              <a:t>Sense of belonging</a:t>
            </a:r>
          </a:p>
          <a:p>
            <a:r>
              <a:rPr lang="en-US" sz="2800" dirty="0" smtClean="0"/>
              <a:t>Self-efficacy</a:t>
            </a:r>
          </a:p>
          <a:p>
            <a:r>
              <a:rPr lang="en-US" sz="2800" dirty="0" smtClean="0"/>
              <a:t>Interest in future research experiences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11137" y="3870969"/>
            <a:ext cx="493063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 smtClean="0"/>
              <a:t>Process skills gains:</a:t>
            </a:r>
          </a:p>
          <a:p>
            <a:r>
              <a:rPr lang="en-US" sz="2800" dirty="0" smtClean="0"/>
              <a:t>Ability to design an experiment</a:t>
            </a:r>
          </a:p>
          <a:p>
            <a:r>
              <a:rPr lang="en-US" sz="2800" dirty="0" smtClean="0"/>
              <a:t>Ability to analyze data</a:t>
            </a:r>
          </a:p>
          <a:p>
            <a:r>
              <a:rPr lang="en-US" sz="2800" dirty="0" smtClean="0"/>
              <a:t>Oral and written communication 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929519" y="2458499"/>
            <a:ext cx="30816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“Think and 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work like scientists”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90943" y="2346826"/>
            <a:ext cx="360462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 smtClean="0"/>
              <a:t>Technical skills:</a:t>
            </a:r>
          </a:p>
          <a:p>
            <a:r>
              <a:rPr lang="en-US" sz="2800" dirty="0" smtClean="0"/>
              <a:t>Run specific equipment</a:t>
            </a:r>
          </a:p>
          <a:p>
            <a:r>
              <a:rPr lang="en-US" sz="2800" dirty="0" smtClean="0"/>
              <a:t>Pipet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1721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2417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457395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22261" y="1577247"/>
            <a:ext cx="32437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Student outcomes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716272" y="1577247"/>
            <a:ext cx="317727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Faculty outcomes</a:t>
            </a:r>
            <a:endParaRPr lang="en-US" sz="3200" b="1" dirty="0"/>
          </a:p>
        </p:txBody>
      </p:sp>
      <p:sp>
        <p:nvSpPr>
          <p:cNvPr id="13" name="Oval 12"/>
          <p:cNvSpPr/>
          <p:nvPr/>
        </p:nvSpPr>
        <p:spPr>
          <a:xfrm>
            <a:off x="2638035" y="3378684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174949" y="4425144"/>
            <a:ext cx="255450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Equity-related </a:t>
            </a:r>
          </a:p>
          <a:p>
            <a:pPr algn="ctr"/>
            <a:r>
              <a:rPr lang="en-US" sz="3200" dirty="0" smtClean="0"/>
              <a:t>outcomes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87345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631" y="1201065"/>
            <a:ext cx="6935537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000" dirty="0" smtClean="0"/>
              <a:t>Brainstorm with your neighbor about possible </a:t>
            </a:r>
            <a:r>
              <a:rPr lang="en-US" sz="3000" b="1" dirty="0" smtClean="0"/>
              <a:t>faculty outcomes </a:t>
            </a:r>
            <a:r>
              <a:rPr lang="en-US" sz="3000" dirty="0" smtClean="0"/>
              <a:t>of a CURE</a:t>
            </a:r>
            <a:endParaRPr lang="en-US" sz="30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3000" dirty="0" smtClean="0"/>
          </a:p>
          <a:p>
            <a:pPr marL="0" indent="0" algn="ctr">
              <a:buNone/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134084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948" y="951363"/>
            <a:ext cx="8547559" cy="2292084"/>
          </a:xfrm>
          <a:noFill/>
          <a:ln w="38100" cmpd="sng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fontAlgn="b">
              <a:lnSpc>
                <a:spcPct val="120000"/>
              </a:lnSpc>
              <a:buNone/>
            </a:pPr>
            <a:r>
              <a:rPr lang="en-US" sz="2000" dirty="0">
                <a:latin typeface="Arial"/>
                <a:cs typeface="Arial"/>
              </a:rPr>
              <a:t>CUREs </a:t>
            </a:r>
            <a:r>
              <a:rPr lang="en-US" sz="2000" dirty="0" smtClean="0">
                <a:latin typeface="Arial"/>
                <a:cs typeface="Arial"/>
              </a:rPr>
              <a:t>connect </a:t>
            </a:r>
            <a:r>
              <a:rPr lang="en-US" sz="2000" dirty="0">
                <a:latin typeface="Arial"/>
                <a:cs typeface="Arial"/>
              </a:rPr>
              <a:t>teaching and </a:t>
            </a:r>
            <a:r>
              <a:rPr lang="en-US" sz="2000" dirty="0" smtClean="0">
                <a:latin typeface="Arial"/>
                <a:cs typeface="Arial"/>
              </a:rPr>
              <a:t>research: 							76% </a:t>
            </a:r>
          </a:p>
          <a:p>
            <a:pPr marL="0" indent="0" fontAlgn="b">
              <a:lnSpc>
                <a:spcPct val="120000"/>
              </a:lnSpc>
              <a:buNone/>
            </a:pPr>
            <a:r>
              <a:rPr lang="en-US" sz="2000" dirty="0" smtClean="0">
                <a:latin typeface="Arial"/>
                <a:cs typeface="Arial"/>
              </a:rPr>
              <a:t>Faculty enjoy </a:t>
            </a:r>
            <a:r>
              <a:rPr lang="en-US" sz="2000" dirty="0">
                <a:latin typeface="Arial"/>
                <a:cs typeface="Arial"/>
              </a:rPr>
              <a:t>teaching </a:t>
            </a:r>
            <a:r>
              <a:rPr lang="en-US" sz="2000" dirty="0" smtClean="0">
                <a:latin typeface="Arial"/>
                <a:cs typeface="Arial"/>
              </a:rPr>
              <a:t>CUREs: 									74%</a:t>
            </a:r>
            <a:endParaRPr lang="en-US" sz="2000" dirty="0" smtClean="0">
              <a:latin typeface="Arial"/>
              <a:cs typeface="Arial"/>
              <a:sym typeface="Wingdings"/>
            </a:endParaRPr>
          </a:p>
          <a:p>
            <a:pPr marL="0" indent="0" fontAlgn="ctr">
              <a:lnSpc>
                <a:spcPct val="120000"/>
              </a:lnSpc>
              <a:buNone/>
            </a:pPr>
            <a:r>
              <a:rPr lang="en-US" sz="2000" dirty="0" smtClean="0">
                <a:latin typeface="Arial"/>
                <a:cs typeface="Arial"/>
              </a:rPr>
              <a:t>CUREs contribute </a:t>
            </a:r>
            <a:r>
              <a:rPr lang="en-US" sz="2000" dirty="0">
                <a:latin typeface="Arial"/>
                <a:cs typeface="Arial"/>
              </a:rPr>
              <a:t>positively </a:t>
            </a:r>
            <a:r>
              <a:rPr lang="en-US" sz="2000" dirty="0" smtClean="0">
                <a:latin typeface="Arial"/>
                <a:cs typeface="Arial"/>
              </a:rPr>
              <a:t>towards promotion/tenure:		</a:t>
            </a: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68%</a:t>
            </a:r>
          </a:p>
          <a:p>
            <a:pPr marL="0" indent="0" fontAlgn="ctr">
              <a:lnSpc>
                <a:spcPct val="120000"/>
              </a:lnSpc>
              <a:buNone/>
            </a:pPr>
            <a:r>
              <a:rPr lang="en-US" sz="2000" dirty="0" smtClean="0">
                <a:latin typeface="Arial"/>
                <a:cs typeface="Arial"/>
              </a:rPr>
              <a:t>CUREs can/do </a:t>
            </a:r>
            <a:r>
              <a:rPr lang="en-US" sz="2000" dirty="0">
                <a:latin typeface="Arial"/>
                <a:cs typeface="Arial"/>
              </a:rPr>
              <a:t>result in </a:t>
            </a:r>
            <a:r>
              <a:rPr lang="en-US" sz="2000" dirty="0" smtClean="0">
                <a:latin typeface="Arial"/>
                <a:cs typeface="Arial"/>
              </a:rPr>
              <a:t>publications: 							61%</a:t>
            </a:r>
          </a:p>
          <a:p>
            <a:pPr marL="0" indent="0" fontAlgn="b">
              <a:lnSpc>
                <a:spcPct val="120000"/>
              </a:lnSpc>
              <a:buNone/>
            </a:pPr>
            <a:r>
              <a:rPr lang="en-US" sz="2000" dirty="0" smtClean="0">
                <a:latin typeface="Arial"/>
                <a:cs typeface="Arial"/>
              </a:rPr>
              <a:t>Students </a:t>
            </a:r>
            <a:r>
              <a:rPr lang="en-US" sz="2000" dirty="0">
                <a:latin typeface="Arial"/>
                <a:cs typeface="Arial"/>
              </a:rPr>
              <a:t>collect data for faculty </a:t>
            </a:r>
            <a:r>
              <a:rPr lang="en-US" sz="2000" dirty="0" smtClean="0">
                <a:solidFill>
                  <a:srgbClr val="0D0D0D"/>
                </a:solidFill>
                <a:latin typeface="Arial"/>
                <a:cs typeface="Arial"/>
              </a:rPr>
              <a:t>research: 						61%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164" y="259442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00FF"/>
                </a:solidFill>
                <a:latin typeface="+mj-lt"/>
                <a:cs typeface="Avenir Medium"/>
              </a:rPr>
              <a:t>Faculty perceptions of faculty benefits of CUREs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96658" y="6392137"/>
            <a:ext cx="5062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Shortlidge</a:t>
            </a:r>
            <a:r>
              <a:rPr lang="en-US" dirty="0" smtClean="0"/>
              <a:t>, </a:t>
            </a:r>
            <a:r>
              <a:rPr lang="en-US" dirty="0" err="1" smtClean="0"/>
              <a:t>Bangera</a:t>
            </a:r>
            <a:r>
              <a:rPr lang="en-US" dirty="0" smtClean="0"/>
              <a:t>, and Brownell.  </a:t>
            </a:r>
            <a:r>
              <a:rPr lang="en-US" dirty="0" err="1" smtClean="0"/>
              <a:t>BioScience</a:t>
            </a:r>
            <a:r>
              <a:rPr lang="en-US" dirty="0" smtClean="0"/>
              <a:t>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96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948" y="951362"/>
            <a:ext cx="8547559" cy="2343567"/>
          </a:xfrm>
          <a:noFill/>
          <a:ln w="38100" cmpd="sng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fontAlgn="b">
              <a:lnSpc>
                <a:spcPct val="120000"/>
              </a:lnSpc>
              <a:buNone/>
            </a:pPr>
            <a:r>
              <a:rPr lang="en-US" sz="2000" b="1" dirty="0">
                <a:solidFill>
                  <a:srgbClr val="0D0D0D"/>
                </a:solidFill>
                <a:latin typeface="Arial"/>
                <a:cs typeface="Arial"/>
              </a:rPr>
              <a:t>CUREs </a:t>
            </a:r>
            <a:r>
              <a:rPr lang="en-US" sz="2000" b="1" dirty="0" smtClean="0">
                <a:solidFill>
                  <a:srgbClr val="0D0D0D"/>
                </a:solidFill>
                <a:latin typeface="Arial"/>
                <a:cs typeface="Arial"/>
              </a:rPr>
              <a:t>connect </a:t>
            </a:r>
            <a:r>
              <a:rPr lang="en-US" sz="2000" b="1" dirty="0">
                <a:solidFill>
                  <a:srgbClr val="0D0D0D"/>
                </a:solidFill>
                <a:latin typeface="Arial"/>
                <a:cs typeface="Arial"/>
              </a:rPr>
              <a:t>teaching and </a:t>
            </a:r>
            <a:r>
              <a:rPr lang="en-US" sz="2000" b="1" dirty="0" smtClean="0">
                <a:solidFill>
                  <a:srgbClr val="0D0D0D"/>
                </a:solidFill>
                <a:latin typeface="Arial"/>
                <a:cs typeface="Arial"/>
              </a:rPr>
              <a:t>research: 						76% </a:t>
            </a:r>
          </a:p>
          <a:p>
            <a:pPr marL="0" indent="0" fontAlgn="b">
              <a:lnSpc>
                <a:spcPct val="120000"/>
              </a:lnSpc>
              <a:buNone/>
            </a:pPr>
            <a:r>
              <a:rPr lang="en-US" sz="2000" dirty="0" smtClean="0">
                <a:solidFill>
                  <a:srgbClr val="0D0D0D"/>
                </a:solidFill>
                <a:latin typeface="Arial"/>
                <a:cs typeface="Arial"/>
              </a:rPr>
              <a:t>Faculty enjoy </a:t>
            </a:r>
            <a:r>
              <a:rPr lang="en-US" sz="2000" dirty="0">
                <a:solidFill>
                  <a:srgbClr val="0D0D0D"/>
                </a:solidFill>
                <a:latin typeface="Arial"/>
                <a:cs typeface="Arial"/>
              </a:rPr>
              <a:t>teaching </a:t>
            </a:r>
            <a:r>
              <a:rPr lang="en-US" sz="2000" dirty="0" smtClean="0">
                <a:solidFill>
                  <a:srgbClr val="0D0D0D"/>
                </a:solidFill>
                <a:latin typeface="Arial"/>
                <a:cs typeface="Arial"/>
              </a:rPr>
              <a:t>CUREs: 									74%</a:t>
            </a:r>
            <a:endParaRPr lang="en-US" sz="2000" dirty="0" smtClean="0">
              <a:solidFill>
                <a:srgbClr val="0D0D0D"/>
              </a:solidFill>
              <a:latin typeface="Arial"/>
              <a:cs typeface="Arial"/>
              <a:sym typeface="Wingdings"/>
            </a:endParaRPr>
          </a:p>
          <a:p>
            <a:pPr marL="0" indent="0" fontAlgn="ctr">
              <a:lnSpc>
                <a:spcPct val="120000"/>
              </a:lnSpc>
              <a:buNone/>
            </a:pPr>
            <a:r>
              <a:rPr lang="en-US" sz="2000" dirty="0" smtClean="0">
                <a:solidFill>
                  <a:srgbClr val="0D0D0D"/>
                </a:solidFill>
                <a:latin typeface="Arial"/>
                <a:cs typeface="Arial"/>
              </a:rPr>
              <a:t>CUREs contribute </a:t>
            </a:r>
            <a:r>
              <a:rPr lang="en-US" sz="2000" dirty="0">
                <a:solidFill>
                  <a:srgbClr val="0D0D0D"/>
                </a:solidFill>
                <a:latin typeface="Arial"/>
                <a:cs typeface="Arial"/>
              </a:rPr>
              <a:t>positively </a:t>
            </a:r>
            <a:r>
              <a:rPr lang="en-US" sz="2000" dirty="0" smtClean="0">
                <a:solidFill>
                  <a:srgbClr val="0D0D0D"/>
                </a:solidFill>
                <a:latin typeface="Arial"/>
                <a:cs typeface="Arial"/>
              </a:rPr>
              <a:t>towards promotion/tenure:			68%</a:t>
            </a:r>
          </a:p>
          <a:p>
            <a:pPr marL="0" indent="0" fontAlgn="ctr">
              <a:lnSpc>
                <a:spcPct val="120000"/>
              </a:lnSpc>
              <a:buNone/>
            </a:pPr>
            <a:r>
              <a:rPr lang="en-US" sz="2000" dirty="0" smtClean="0">
                <a:solidFill>
                  <a:srgbClr val="0D0D0D"/>
                </a:solidFill>
                <a:latin typeface="Arial"/>
                <a:cs typeface="Arial"/>
              </a:rPr>
              <a:t>CUREs can/do </a:t>
            </a:r>
            <a:r>
              <a:rPr lang="en-US" sz="2000" dirty="0">
                <a:solidFill>
                  <a:srgbClr val="0D0D0D"/>
                </a:solidFill>
                <a:latin typeface="Arial"/>
                <a:cs typeface="Arial"/>
              </a:rPr>
              <a:t>result in </a:t>
            </a:r>
            <a:r>
              <a:rPr lang="en-US" sz="2000" dirty="0" smtClean="0">
                <a:solidFill>
                  <a:srgbClr val="0D0D0D"/>
                </a:solidFill>
                <a:latin typeface="Arial"/>
                <a:cs typeface="Arial"/>
              </a:rPr>
              <a:t>publications: 							61%</a:t>
            </a:r>
          </a:p>
          <a:p>
            <a:pPr marL="0" indent="0" fontAlgn="b">
              <a:lnSpc>
                <a:spcPct val="120000"/>
              </a:lnSpc>
              <a:buNone/>
            </a:pPr>
            <a:r>
              <a:rPr lang="en-US" sz="2000" dirty="0" smtClean="0">
                <a:solidFill>
                  <a:srgbClr val="0D0D0D"/>
                </a:solidFill>
                <a:latin typeface="Arial"/>
                <a:cs typeface="Arial"/>
              </a:rPr>
              <a:t>Students </a:t>
            </a:r>
            <a:r>
              <a:rPr lang="en-US" sz="2000" dirty="0">
                <a:solidFill>
                  <a:srgbClr val="0D0D0D"/>
                </a:solidFill>
                <a:latin typeface="Arial"/>
                <a:cs typeface="Arial"/>
              </a:rPr>
              <a:t>collect data for faculty </a:t>
            </a:r>
            <a:r>
              <a:rPr lang="en-US" sz="2000" dirty="0" smtClean="0">
                <a:solidFill>
                  <a:srgbClr val="0D0D0D"/>
                </a:solidFill>
                <a:latin typeface="Arial"/>
                <a:cs typeface="Arial"/>
              </a:rPr>
              <a:t>research: 						61%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164" y="259442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00FF"/>
                </a:solidFill>
                <a:latin typeface="+mj-lt"/>
                <a:cs typeface="Avenir Medium"/>
              </a:rPr>
              <a:t>Faculty perceptions of faculty benefits of CUREs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96658" y="6392137"/>
            <a:ext cx="5062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Shortlidge</a:t>
            </a:r>
            <a:r>
              <a:rPr lang="en-US" dirty="0" smtClean="0"/>
              <a:t>, </a:t>
            </a:r>
            <a:r>
              <a:rPr lang="en-US" dirty="0" err="1" smtClean="0"/>
              <a:t>Bangera</a:t>
            </a:r>
            <a:r>
              <a:rPr lang="en-US" dirty="0" smtClean="0"/>
              <a:t>, and Brownell.  </a:t>
            </a:r>
            <a:r>
              <a:rPr lang="en-US" dirty="0" err="1" smtClean="0"/>
              <a:t>BioScience</a:t>
            </a:r>
            <a:r>
              <a:rPr lang="en-US" dirty="0" smtClean="0"/>
              <a:t>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805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2417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457395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22261" y="1577247"/>
            <a:ext cx="32437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Student outcomes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716272" y="1577247"/>
            <a:ext cx="31209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Faculty outcomes</a:t>
            </a:r>
            <a:endParaRPr lang="en-US" sz="3200" dirty="0"/>
          </a:p>
        </p:txBody>
      </p:sp>
      <p:sp>
        <p:nvSpPr>
          <p:cNvPr id="13" name="Oval 12"/>
          <p:cNvSpPr/>
          <p:nvPr/>
        </p:nvSpPr>
        <p:spPr>
          <a:xfrm>
            <a:off x="2638035" y="3378684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145594" y="4425144"/>
            <a:ext cx="26132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Equity-related </a:t>
            </a:r>
          </a:p>
          <a:p>
            <a:pPr algn="ctr"/>
            <a:r>
              <a:rPr lang="en-US" sz="3200" b="1" dirty="0" smtClean="0"/>
              <a:t>outcomes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781322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5014" y="1149223"/>
            <a:ext cx="3964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Independent undergraduate research experiences</a:t>
            </a:r>
            <a:endParaRPr lang="en-US" sz="2400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097430" y="2102902"/>
            <a:ext cx="0" cy="58347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115014" y="2809061"/>
            <a:ext cx="3964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Ph.D. research experiences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115014" y="4099567"/>
            <a:ext cx="3964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Postdoctoral research experiences</a:t>
            </a:r>
            <a:endParaRPr lang="en-US" sz="2400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097430" y="3393408"/>
            <a:ext cx="0" cy="58347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15014" y="5759407"/>
            <a:ext cx="3964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Academic faculty </a:t>
            </a:r>
            <a:endParaRPr lang="en-US" sz="2400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097430" y="5053246"/>
            <a:ext cx="0" cy="58347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27788" y="304706"/>
            <a:ext cx="8134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The training path to become a science faculty member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785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92" y="1228867"/>
            <a:ext cx="7815928" cy="27444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291784" y="4050019"/>
            <a:ext cx="8272939" cy="1218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Problem: </a:t>
            </a:r>
          </a:p>
          <a:p>
            <a:pPr marL="0" indent="0">
              <a:buNone/>
            </a:pPr>
            <a:r>
              <a:rPr lang="en-US" sz="2400" dirty="0" smtClean="0"/>
              <a:t>There are a limited number of independent research experiences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332572" y="5163440"/>
            <a:ext cx="8272939" cy="1218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 smtClean="0"/>
              <a:t>Solution:</a:t>
            </a:r>
          </a:p>
          <a:p>
            <a:pPr marL="0" indent="0">
              <a:buFont typeface="Arial"/>
              <a:buNone/>
            </a:pPr>
            <a:r>
              <a:rPr lang="en-US" sz="2400" dirty="0" smtClean="0"/>
              <a:t>High enrollment CUREs (or many low enrollment CUREs) increase the number of these opportunities, increasing access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88741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065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3000" dirty="0" smtClean="0">
                <a:solidFill>
                  <a:srgbClr val="0000FF"/>
                </a:solidFill>
              </a:rPr>
              <a:t>What is a CURE?</a:t>
            </a:r>
          </a:p>
          <a:p>
            <a:pPr marL="514350" indent="-514350">
              <a:buAutoNum type="arabicPeriod"/>
            </a:pPr>
            <a:endParaRPr lang="en-US" sz="3000" dirty="0" smtClean="0"/>
          </a:p>
          <a:p>
            <a:pPr marL="514350" indent="-514350">
              <a:buAutoNum type="arabicPeriod"/>
            </a:pPr>
            <a:r>
              <a:rPr lang="en-US" sz="3000" dirty="0" smtClean="0"/>
              <a:t>Why teach a CURE?</a:t>
            </a:r>
          </a:p>
          <a:p>
            <a:pPr marL="0" indent="0">
              <a:buNone/>
            </a:pPr>
            <a:endParaRPr lang="en-US" sz="3000" dirty="0" smtClean="0"/>
          </a:p>
          <a:p>
            <a:pPr marL="0" indent="0">
              <a:buNone/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3152015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3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Increase access to scientific research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92" y="1228867"/>
            <a:ext cx="7815928" cy="27444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291784" y="4050019"/>
            <a:ext cx="8272939" cy="1218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Problem</a:t>
            </a:r>
            <a:r>
              <a:rPr lang="en-US" sz="2400" dirty="0" smtClean="0"/>
              <a:t>: </a:t>
            </a:r>
          </a:p>
          <a:p>
            <a:pPr marL="0" indent="0">
              <a:buNone/>
            </a:pPr>
            <a:r>
              <a:rPr lang="en-US" sz="2400" dirty="0" smtClean="0"/>
              <a:t>There are a limited number of independent research experiences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332572" y="5163440"/>
            <a:ext cx="8272939" cy="1218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 smtClean="0"/>
              <a:t>Solution: </a:t>
            </a:r>
          </a:p>
          <a:p>
            <a:pPr marL="0" indent="0">
              <a:buFont typeface="Arial"/>
              <a:buNone/>
            </a:pPr>
            <a:r>
              <a:rPr lang="en-US" sz="2400" dirty="0" smtClean="0"/>
              <a:t>High enrollment CUREs (or many low enrollment CUREs) increase the number of these opportunities, increasing access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37150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92" y="1228867"/>
            <a:ext cx="7815928" cy="27444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291784" y="3990431"/>
            <a:ext cx="8272939" cy="12184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0000"/>
                </a:solidFill>
              </a:rPr>
              <a:t>Problem: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Some students don’t know how to get a research experience, lack confidence to apply, or don’t have the time 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332572" y="5180601"/>
            <a:ext cx="8272939" cy="1218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 smtClean="0">
                <a:solidFill>
                  <a:srgbClr val="000000"/>
                </a:solidFill>
              </a:rPr>
              <a:t>Solution: </a:t>
            </a:r>
          </a:p>
          <a:p>
            <a:pPr marL="0" indent="0">
              <a:buFont typeface="Arial"/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Require students to enroll in a CURE as part of their normal curriculum, decreases these student-level barriers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601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92" y="1228867"/>
            <a:ext cx="7815928" cy="27444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291784" y="3990431"/>
            <a:ext cx="8272939" cy="12184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 smtClean="0"/>
              <a:t>Problem: </a:t>
            </a:r>
          </a:p>
          <a:p>
            <a:pPr marL="0" indent="0">
              <a:buNone/>
            </a:pPr>
            <a:r>
              <a:rPr lang="en-US" sz="2400" dirty="0" smtClean="0"/>
              <a:t>Some students don’t know how to get a research experience, lack confidence to apply, or don’t have the time 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332572" y="5180601"/>
            <a:ext cx="8272939" cy="1218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 smtClean="0"/>
              <a:t>Solution: </a:t>
            </a:r>
          </a:p>
          <a:p>
            <a:pPr marL="0" indent="0">
              <a:buFont typeface="Arial"/>
              <a:buNone/>
            </a:pPr>
            <a:r>
              <a:rPr lang="en-US" sz="2400" dirty="0" smtClean="0"/>
              <a:t>Require students to enroll in a CURE as part of their normal curriculum, decreases these student-level barriers</a:t>
            </a:r>
            <a:endParaRPr lang="en-US" sz="24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0146" y="137350"/>
            <a:ext cx="87706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Decrease barriers to scientific research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411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92" y="1040096"/>
            <a:ext cx="7815928" cy="27444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291784" y="3801659"/>
            <a:ext cx="8272939" cy="24964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 smtClean="0"/>
              <a:t>Problem: </a:t>
            </a:r>
          </a:p>
          <a:p>
            <a:pPr marL="0" indent="0">
              <a:buNone/>
            </a:pPr>
            <a:r>
              <a:rPr lang="en-US" sz="2600" dirty="0" smtClean="0"/>
              <a:t>There is a selection process where faculty members choose who gets to do an independent research experience</a:t>
            </a:r>
          </a:p>
          <a:p>
            <a:pPr marL="0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-Incentives for faculty to pick the “best” students</a:t>
            </a:r>
          </a:p>
          <a:p>
            <a:pPr marL="0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-Implicit biases against certain groups of students</a:t>
            </a:r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r>
              <a:rPr lang="en-US" sz="2400" dirty="0"/>
              <a:t>	</a:t>
            </a:r>
            <a:endParaRPr lang="en-US" sz="2400" dirty="0" smtClean="0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332572" y="5567202"/>
            <a:ext cx="8272939" cy="1218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 smtClean="0"/>
              <a:t>Solution: </a:t>
            </a:r>
          </a:p>
          <a:p>
            <a:pPr marL="0" indent="0">
              <a:buFont typeface="Arial"/>
              <a:buNone/>
            </a:pPr>
            <a:r>
              <a:rPr lang="en-US" sz="2400" dirty="0" smtClean="0"/>
              <a:t>Require students to enroll in a CURE as part of their normal curriculum, eliminates these selection-level barriers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78959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92" y="1040096"/>
            <a:ext cx="7815928" cy="27444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291784" y="3801659"/>
            <a:ext cx="8272939" cy="249646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 smtClean="0"/>
              <a:t>Problem: </a:t>
            </a:r>
          </a:p>
          <a:p>
            <a:pPr marL="0" indent="0">
              <a:buNone/>
            </a:pPr>
            <a:r>
              <a:rPr lang="en-US" sz="2600" dirty="0" smtClean="0"/>
              <a:t>There is a selection process where faculty members choose who gets to do an independent research experience</a:t>
            </a:r>
          </a:p>
          <a:p>
            <a:pPr marL="0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-Incentives for faculty to pick the “best” students</a:t>
            </a:r>
          </a:p>
          <a:p>
            <a:pPr marL="0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-Implicit biases against certain groups of students</a:t>
            </a:r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r>
              <a:rPr lang="en-US" sz="2400" dirty="0"/>
              <a:t>	</a:t>
            </a:r>
            <a:endParaRPr lang="en-US" sz="2400" dirty="0" smtClean="0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332572" y="5567202"/>
            <a:ext cx="8272939" cy="1218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 smtClean="0"/>
              <a:t>Solution: </a:t>
            </a:r>
          </a:p>
          <a:p>
            <a:pPr marL="0" indent="0">
              <a:buFont typeface="Arial"/>
              <a:buNone/>
            </a:pPr>
            <a:r>
              <a:rPr lang="en-US" sz="2400" dirty="0" smtClean="0"/>
              <a:t>Require students to enroll in a CURE as part of their normal curriculum, eliminates these selection-level barriers</a:t>
            </a:r>
            <a:endParaRPr lang="en-US" sz="24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0146" y="137350"/>
            <a:ext cx="87706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Decrease barriers to scientific research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370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1424" y="1202236"/>
            <a:ext cx="3964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Independent undergraduate research experiences</a:t>
            </a:r>
            <a:endParaRPr lang="en-US" sz="2400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663840" y="2225584"/>
            <a:ext cx="0" cy="58347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81424" y="2931743"/>
            <a:ext cx="3964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Ph.D. research experiences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681424" y="4222249"/>
            <a:ext cx="3964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Postdoctoral research experiences</a:t>
            </a:r>
            <a:endParaRPr lang="en-US" sz="2400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663840" y="3516090"/>
            <a:ext cx="0" cy="58347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81424" y="5882089"/>
            <a:ext cx="3964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Academic faculty </a:t>
            </a:r>
            <a:endParaRPr lang="en-US" sz="2400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663840" y="5175928"/>
            <a:ext cx="0" cy="58347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27788" y="304706"/>
            <a:ext cx="8134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The training path to become a science faculty member</a:t>
            </a:r>
            <a:endParaRPr lang="en-US" sz="2800" dirty="0">
              <a:solidFill>
                <a:srgbClr val="0000FF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08552" y="1339524"/>
            <a:ext cx="4136468" cy="461665"/>
            <a:chOff x="508552" y="1339524"/>
            <a:chExt cx="4136468" cy="461665"/>
          </a:xfrm>
        </p:grpSpPr>
        <p:sp>
          <p:nvSpPr>
            <p:cNvPr id="12" name="TextBox 11"/>
            <p:cNvSpPr txBox="1"/>
            <p:nvPr/>
          </p:nvSpPr>
          <p:spPr>
            <a:xfrm>
              <a:off x="508552" y="1339524"/>
              <a:ext cx="3964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/>
                <a:t>CUREs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4046505" y="1617734"/>
              <a:ext cx="59851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378693" y="2332007"/>
            <a:ext cx="43038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Broaden participation 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in scientific research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9106" y="3608991"/>
            <a:ext cx="48230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Decrease barriers to students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 getting involved in independent 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undergraduate research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183406" y="5747749"/>
            <a:ext cx="54280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Diversify who goes on 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in scientific research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34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2417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457395" y="332591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22261" y="1577247"/>
            <a:ext cx="32437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Student outcomes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716272" y="1577247"/>
            <a:ext cx="31209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Faculty outcomes</a:t>
            </a:r>
            <a:endParaRPr lang="en-US" sz="3200" dirty="0"/>
          </a:p>
        </p:txBody>
      </p:sp>
      <p:sp>
        <p:nvSpPr>
          <p:cNvPr id="13" name="Oval 12"/>
          <p:cNvSpPr/>
          <p:nvPr/>
        </p:nvSpPr>
        <p:spPr>
          <a:xfrm>
            <a:off x="2638035" y="3378684"/>
            <a:ext cx="3638720" cy="3106157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145594" y="4425144"/>
            <a:ext cx="26132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Equity-related </a:t>
            </a:r>
          </a:p>
          <a:p>
            <a:pPr algn="ctr"/>
            <a:r>
              <a:rPr lang="en-US" sz="3200" b="1" dirty="0" smtClean="0"/>
              <a:t>outcomes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171461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Brainstorm with your neighbor how you would go about designing a CURE.  </a:t>
            </a:r>
          </a:p>
          <a:p>
            <a:r>
              <a:rPr lang="en-US" dirty="0" smtClean="0"/>
              <a:t>What would be your first step?  </a:t>
            </a:r>
          </a:p>
          <a:p>
            <a:r>
              <a:rPr lang="en-US" dirty="0" smtClean="0"/>
              <a:t>What do you think you would need to be successful?  </a:t>
            </a:r>
          </a:p>
          <a:p>
            <a:r>
              <a:rPr lang="en-US" dirty="0" smtClean="0"/>
              <a:t>How would you measure success?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3581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71" y="120316"/>
            <a:ext cx="8632569" cy="64703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33235" y="136557"/>
            <a:ext cx="4983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 backward design approach to CUREs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08568" y="598222"/>
            <a:ext cx="3403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Cooper, </a:t>
            </a:r>
            <a:r>
              <a:rPr lang="en-US" sz="1200" dirty="0" err="1" smtClean="0"/>
              <a:t>Soneral</a:t>
            </a:r>
            <a:r>
              <a:rPr lang="en-US" sz="1200" dirty="0" smtClean="0"/>
              <a:t>, Brownell.  Under re-review. JMBE.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010124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065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3000" dirty="0" smtClean="0"/>
              <a:t>What is a CURE?</a:t>
            </a:r>
          </a:p>
          <a:p>
            <a:pPr marL="514350" indent="-514350">
              <a:buAutoNum type="arabicPeriod"/>
            </a:pPr>
            <a:endParaRPr lang="en-US" sz="3000" dirty="0" smtClean="0"/>
          </a:p>
          <a:p>
            <a:pPr marL="514350" indent="-514350">
              <a:buAutoNum type="arabicPeriod"/>
            </a:pPr>
            <a:r>
              <a:rPr lang="en-US" sz="3000" dirty="0" smtClean="0"/>
              <a:t>Why teach a CURE?</a:t>
            </a:r>
          </a:p>
          <a:p>
            <a:pPr marL="0" indent="0">
              <a:buNone/>
            </a:pPr>
            <a:endParaRPr lang="en-US" sz="3000" dirty="0" smtClean="0"/>
          </a:p>
          <a:p>
            <a:pPr marL="0" indent="0">
              <a:buNone/>
            </a:pPr>
            <a:endParaRPr lang="en-US" sz="3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17234" y="4787944"/>
            <a:ext cx="41400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Questions?</a:t>
            </a:r>
          </a:p>
          <a:p>
            <a:r>
              <a:rPr lang="en-US" sz="3200" dirty="0" err="1">
                <a:solidFill>
                  <a:srgbClr val="0000FF"/>
                </a:solidFill>
              </a:rPr>
              <a:t>s</a:t>
            </a:r>
            <a:r>
              <a:rPr lang="en-US" sz="3200" dirty="0" err="1" smtClean="0">
                <a:solidFill>
                  <a:srgbClr val="0000FF"/>
                </a:solidFill>
              </a:rPr>
              <a:t>ara.brownell@asu.edu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17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429" y="4491463"/>
            <a:ext cx="2504432" cy="136671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29361" y="479986"/>
            <a:ext cx="89361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Course-based undergraduate research experiences (CUREs): 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Research embedded in a lab course</a:t>
            </a:r>
            <a:endParaRPr lang="en-US" sz="2800" dirty="0">
              <a:solidFill>
                <a:srgbClr val="0000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9693" y="5593865"/>
            <a:ext cx="1245814" cy="9851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674" y="4270094"/>
            <a:ext cx="3169860" cy="24212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1857" y="1906408"/>
            <a:ext cx="3996111" cy="25850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1674" y="1700425"/>
            <a:ext cx="4439564" cy="24848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8304" y="4578627"/>
            <a:ext cx="3008125" cy="20004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74031" y="6030987"/>
            <a:ext cx="1126491" cy="62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37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108" y="70249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7"/>
          <p:cNvSpPr>
            <a:spLocks noGrp="1"/>
          </p:cNvSpPr>
          <p:nvPr>
            <p:ph type="title" idx="4294967295"/>
          </p:nvPr>
        </p:nvSpPr>
        <p:spPr>
          <a:xfrm>
            <a:off x="915855" y="384832"/>
            <a:ext cx="7607300" cy="998537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Five proposed dimensions of CUREs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549206415"/>
              </p:ext>
            </p:extLst>
          </p:nvPr>
        </p:nvGraphicFramePr>
        <p:xfrm>
          <a:off x="2049012" y="1571098"/>
          <a:ext cx="5083850" cy="3767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29250" y="6381750"/>
            <a:ext cx="3695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Corwin </a:t>
            </a:r>
            <a:r>
              <a:rPr lang="en-US" sz="1600" dirty="0" err="1" smtClean="0"/>
              <a:t>Auchincloss</a:t>
            </a:r>
            <a:r>
              <a:rPr lang="en-US" sz="1600" dirty="0" smtClean="0"/>
              <a:t> et al., 2014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32336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108" y="70249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7"/>
          <p:cNvSpPr>
            <a:spLocks noGrp="1"/>
          </p:cNvSpPr>
          <p:nvPr>
            <p:ph type="title" idx="4294967295"/>
          </p:nvPr>
        </p:nvSpPr>
        <p:spPr>
          <a:xfrm>
            <a:off x="915855" y="384832"/>
            <a:ext cx="7607300" cy="998537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What makes CUREs distinct from other types of lab courses?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168264925"/>
              </p:ext>
            </p:extLst>
          </p:nvPr>
        </p:nvGraphicFramePr>
        <p:xfrm>
          <a:off x="2049012" y="1571098"/>
          <a:ext cx="5083850" cy="3767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75960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108" y="70249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7"/>
          <p:cNvSpPr>
            <a:spLocks noGrp="1"/>
          </p:cNvSpPr>
          <p:nvPr>
            <p:ph type="title" idx="4294967295"/>
          </p:nvPr>
        </p:nvSpPr>
        <p:spPr>
          <a:xfrm>
            <a:off x="544310" y="384832"/>
            <a:ext cx="8313101" cy="998537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Most traditional “cookbook” lab courses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648236" y="2654111"/>
            <a:ext cx="2688562" cy="1204171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181029737"/>
              </p:ext>
            </p:extLst>
          </p:nvPr>
        </p:nvGraphicFramePr>
        <p:xfrm>
          <a:off x="2049012" y="1571098"/>
          <a:ext cx="5083850" cy="3767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325090" y="4072515"/>
            <a:ext cx="943475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400" dirty="0" smtClean="0">
                <a:solidFill>
                  <a:srgbClr val="0000FF"/>
                </a:solidFill>
              </a:rPr>
              <a:t>X</a:t>
            </a:r>
            <a:endParaRPr lang="en-US" sz="11400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6827" y="2378256"/>
            <a:ext cx="943475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400" dirty="0" smtClean="0">
                <a:solidFill>
                  <a:srgbClr val="0000FF"/>
                </a:solidFill>
              </a:rPr>
              <a:t>X</a:t>
            </a:r>
            <a:endParaRPr lang="en-US" sz="11400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06899" y="3920115"/>
            <a:ext cx="943475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400" dirty="0" smtClean="0">
                <a:solidFill>
                  <a:srgbClr val="0000FF"/>
                </a:solidFill>
              </a:rPr>
              <a:t>X</a:t>
            </a:r>
            <a:endParaRPr lang="en-US" sz="1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759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108" y="70249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7"/>
          <p:cNvSpPr>
            <a:spLocks noGrp="1"/>
          </p:cNvSpPr>
          <p:nvPr>
            <p:ph type="title" idx="4294967295"/>
          </p:nvPr>
        </p:nvSpPr>
        <p:spPr>
          <a:xfrm>
            <a:off x="915855" y="384832"/>
            <a:ext cx="7607300" cy="998537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Most 1-2 week inquiry-based activities</a:t>
            </a:r>
          </a:p>
        </p:txBody>
      </p:sp>
      <p:sp>
        <p:nvSpPr>
          <p:cNvPr id="9" name="Rectangle 8"/>
          <p:cNvSpPr/>
          <p:nvPr/>
        </p:nvSpPr>
        <p:spPr>
          <a:xfrm>
            <a:off x="4702871" y="4210203"/>
            <a:ext cx="2688562" cy="1154685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727068" y="2682783"/>
            <a:ext cx="2688562" cy="1154685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4057855178"/>
              </p:ext>
            </p:extLst>
          </p:nvPr>
        </p:nvGraphicFramePr>
        <p:xfrm>
          <a:off x="2049012" y="1571098"/>
          <a:ext cx="5083850" cy="3767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878674" y="4003984"/>
            <a:ext cx="943475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400" dirty="0" smtClean="0">
                <a:solidFill>
                  <a:srgbClr val="0000FF"/>
                </a:solidFill>
              </a:rPr>
              <a:t>X</a:t>
            </a:r>
            <a:endParaRPr lang="en-US" sz="1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541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108" y="70249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itle 7"/>
          <p:cNvSpPr>
            <a:spLocks noGrp="1"/>
          </p:cNvSpPr>
          <p:nvPr>
            <p:ph type="title" idx="4294967295"/>
          </p:nvPr>
        </p:nvSpPr>
        <p:spPr>
          <a:xfrm>
            <a:off x="915855" y="384832"/>
            <a:ext cx="7607300" cy="998537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 smtClean="0">
                <a:solidFill>
                  <a:srgbClr val="0000FF"/>
                </a:solidFill>
                <a:ea typeface="ＭＳ Ｐゴシック" charset="-128"/>
                <a:cs typeface="Franklin Gothic Book"/>
              </a:rPr>
              <a:t>What really makes CUREs distinct from other types of lab courses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2778" y="3945066"/>
            <a:ext cx="4850084" cy="1580805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293972069"/>
              </p:ext>
            </p:extLst>
          </p:nvPr>
        </p:nvGraphicFramePr>
        <p:xfrm>
          <a:off x="2049012" y="1571098"/>
          <a:ext cx="5083850" cy="3767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41903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22097</TotalTime>
  <Words>1351</Words>
  <Application>Microsoft Macintosh PowerPoint</Application>
  <PresentationFormat>On-screen Show (4:3)</PresentationFormat>
  <Paragraphs>245</Paragraphs>
  <Slides>39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Opportunities associated with  course-based undergraduate  research experiences  (CUREs)</vt:lpstr>
      <vt:lpstr>PowerPoint Presentation</vt:lpstr>
      <vt:lpstr>PowerPoint Presentation</vt:lpstr>
      <vt:lpstr>PowerPoint Presentation</vt:lpstr>
      <vt:lpstr>Five proposed dimensions of CUREs</vt:lpstr>
      <vt:lpstr>What makes CUREs distinct from other types of lab courses?</vt:lpstr>
      <vt:lpstr>Most traditional “cookbook” lab courses</vt:lpstr>
      <vt:lpstr>Most 1-2 week inquiry-based activities</vt:lpstr>
      <vt:lpstr>What really makes CUREs distinct from other types of lab courses</vt:lpstr>
      <vt:lpstr>What really makes CUREs distinct from other types of lab courses</vt:lpstr>
      <vt:lpstr>What really makes CUREs distinct from other types of lab courses</vt:lpstr>
      <vt:lpstr>Novel findings that have potential for an impact beyond the course:  Publications</vt:lpstr>
      <vt:lpstr>Novel findings that have potential for an impact beyond the course:  </vt:lpstr>
      <vt:lpstr>Find someone at your table and discuss which of the following scenarios would classify as a CURE</vt:lpstr>
      <vt:lpstr>Is it a CURE?</vt:lpstr>
      <vt:lpstr>What matters is that someone outside of the course would care about the 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Increase access to scientific research</vt:lpstr>
      <vt:lpstr>PowerPoint Presentation</vt:lpstr>
      <vt:lpstr>Decrease barriers to scientific research</vt:lpstr>
      <vt:lpstr>PowerPoint Presentation</vt:lpstr>
      <vt:lpstr>Decrease barriers to scientific research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teach a CURE?  Student, faculty, and societal outcomes of course-based undergraduate research experiences. </dc:title>
  <dc:creator>Sara Brownell</dc:creator>
  <cp:lastModifiedBy>Sara Brownell</cp:lastModifiedBy>
  <cp:revision>78</cp:revision>
  <dcterms:created xsi:type="dcterms:W3CDTF">2015-06-23T20:19:07Z</dcterms:created>
  <dcterms:modified xsi:type="dcterms:W3CDTF">2017-02-24T00:08:05Z</dcterms:modified>
</cp:coreProperties>
</file>